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9"/>
  </p:notesMasterIdLst>
  <p:sldIdLst>
    <p:sldId id="256" r:id="rId2"/>
    <p:sldId id="292" r:id="rId3"/>
    <p:sldId id="297" r:id="rId4"/>
    <p:sldId id="310" r:id="rId5"/>
    <p:sldId id="299" r:id="rId6"/>
    <p:sldId id="273" r:id="rId7"/>
    <p:sldId id="318" r:id="rId8"/>
    <p:sldId id="300" r:id="rId9"/>
    <p:sldId id="274" r:id="rId10"/>
    <p:sldId id="275" r:id="rId11"/>
    <p:sldId id="311" r:id="rId12"/>
    <p:sldId id="399" r:id="rId13"/>
    <p:sldId id="398" r:id="rId14"/>
    <p:sldId id="391" r:id="rId15"/>
    <p:sldId id="392" r:id="rId16"/>
    <p:sldId id="313" r:id="rId17"/>
    <p:sldId id="319" r:id="rId18"/>
    <p:sldId id="320" r:id="rId19"/>
    <p:sldId id="321" r:id="rId20"/>
    <p:sldId id="277" r:id="rId21"/>
    <p:sldId id="312" r:id="rId22"/>
    <p:sldId id="314" r:id="rId23"/>
    <p:sldId id="287" r:id="rId24"/>
    <p:sldId id="295" r:id="rId25"/>
    <p:sldId id="301" r:id="rId26"/>
    <p:sldId id="302" r:id="rId27"/>
    <p:sldId id="278" r:id="rId28"/>
    <p:sldId id="393" r:id="rId29"/>
    <p:sldId id="309" r:id="rId30"/>
    <p:sldId id="383" r:id="rId31"/>
    <p:sldId id="335" r:id="rId32"/>
    <p:sldId id="395" r:id="rId33"/>
    <p:sldId id="394" r:id="rId34"/>
    <p:sldId id="382" r:id="rId35"/>
    <p:sldId id="396" r:id="rId36"/>
    <p:sldId id="381" r:id="rId37"/>
    <p:sldId id="317" r:id="rId38"/>
    <p:sldId id="338" r:id="rId39"/>
    <p:sldId id="386" r:id="rId40"/>
    <p:sldId id="387" r:id="rId41"/>
    <p:sldId id="397" r:id="rId42"/>
    <p:sldId id="289" r:id="rId43"/>
    <p:sldId id="303" r:id="rId44"/>
    <p:sldId id="304" r:id="rId45"/>
    <p:sldId id="281" r:id="rId46"/>
    <p:sldId id="390" r:id="rId47"/>
    <p:sldId id="306" r:id="rId48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6E941EC-CEC9-574E-881E-08F51E5054BF}">
          <p14:sldIdLst>
            <p14:sldId id="256"/>
            <p14:sldId id="292"/>
            <p14:sldId id="297"/>
            <p14:sldId id="310"/>
            <p14:sldId id="299"/>
            <p14:sldId id="273"/>
            <p14:sldId id="318"/>
            <p14:sldId id="300"/>
            <p14:sldId id="274"/>
            <p14:sldId id="275"/>
            <p14:sldId id="311"/>
            <p14:sldId id="399"/>
            <p14:sldId id="398"/>
            <p14:sldId id="391"/>
            <p14:sldId id="392"/>
            <p14:sldId id="313"/>
            <p14:sldId id="319"/>
            <p14:sldId id="320"/>
            <p14:sldId id="321"/>
            <p14:sldId id="277"/>
            <p14:sldId id="312"/>
            <p14:sldId id="314"/>
            <p14:sldId id="287"/>
            <p14:sldId id="295"/>
            <p14:sldId id="301"/>
            <p14:sldId id="302"/>
            <p14:sldId id="278"/>
            <p14:sldId id="393"/>
            <p14:sldId id="309"/>
            <p14:sldId id="383"/>
            <p14:sldId id="335"/>
            <p14:sldId id="395"/>
            <p14:sldId id="394"/>
            <p14:sldId id="382"/>
            <p14:sldId id="396"/>
            <p14:sldId id="381"/>
            <p14:sldId id="317"/>
            <p14:sldId id="338"/>
            <p14:sldId id="386"/>
            <p14:sldId id="387"/>
            <p14:sldId id="397"/>
            <p14:sldId id="289"/>
            <p14:sldId id="303"/>
            <p14:sldId id="304"/>
            <p14:sldId id="281"/>
            <p14:sldId id="390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E000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9153A93-1C9F-4243-8E8D-12070304E81C}" v="263" dt="2024-09-26T07:28:39.58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519" autoAdjust="0"/>
    <p:restoredTop sz="96359" autoAdjust="0"/>
  </p:normalViewPr>
  <p:slideViewPr>
    <p:cSldViewPr snapToGrid="0">
      <p:cViewPr varScale="1">
        <p:scale>
          <a:sx n="99" d="100"/>
          <a:sy n="99" d="100"/>
        </p:scale>
        <p:origin x="184" y="9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y Hutz" userId="c8cf9c36-4054-43f1-a42c-9e5bc68938d6" providerId="ADAL" clId="{99153A93-1C9F-4243-8E8D-12070304E81C}"/>
    <pc:docChg chg="undo custSel addSld delSld modSld sldOrd delSection modSection">
      <pc:chgData name="Lindy Hutz" userId="c8cf9c36-4054-43f1-a42c-9e5bc68938d6" providerId="ADAL" clId="{99153A93-1C9F-4243-8E8D-12070304E81C}" dt="2024-09-26T07:28:39.581" v="1863" actId="478"/>
      <pc:docMkLst>
        <pc:docMk/>
      </pc:docMkLst>
      <pc:sldChg chg="modSp mod">
        <pc:chgData name="Lindy Hutz" userId="c8cf9c36-4054-43f1-a42c-9e5bc68938d6" providerId="ADAL" clId="{99153A93-1C9F-4243-8E8D-12070304E81C}" dt="2024-09-18T19:39:17.949" v="729" actId="732"/>
        <pc:sldMkLst>
          <pc:docMk/>
          <pc:sldMk cId="3600729425" sldId="256"/>
        </pc:sldMkLst>
        <pc:picChg chg="mod modCrop">
          <ac:chgData name="Lindy Hutz" userId="c8cf9c36-4054-43f1-a42c-9e5bc68938d6" providerId="ADAL" clId="{99153A93-1C9F-4243-8E8D-12070304E81C}" dt="2024-09-18T19:39:17.949" v="729" actId="732"/>
          <ac:picMkLst>
            <pc:docMk/>
            <pc:sldMk cId="3600729425" sldId="256"/>
            <ac:picMk id="7" creationId="{2118B5EB-5098-6BCD-0333-93A1DC5DA3F2}"/>
          </ac:picMkLst>
        </pc:picChg>
      </pc:sldChg>
      <pc:sldChg chg="del">
        <pc:chgData name="Lindy Hutz" userId="c8cf9c36-4054-43f1-a42c-9e5bc68938d6" providerId="ADAL" clId="{99153A93-1C9F-4243-8E8D-12070304E81C}" dt="2024-09-18T21:41:20.980" v="1341" actId="2696"/>
        <pc:sldMkLst>
          <pc:docMk/>
          <pc:sldMk cId="2057202013" sldId="259"/>
        </pc:sldMkLst>
      </pc:sldChg>
      <pc:sldChg chg="del">
        <pc:chgData name="Lindy Hutz" userId="c8cf9c36-4054-43f1-a42c-9e5bc68938d6" providerId="ADAL" clId="{99153A93-1C9F-4243-8E8D-12070304E81C}" dt="2024-09-18T21:41:21.018" v="1342" actId="2696"/>
        <pc:sldMkLst>
          <pc:docMk/>
          <pc:sldMk cId="951479368" sldId="260"/>
        </pc:sldMkLst>
      </pc:sldChg>
      <pc:sldChg chg="del">
        <pc:chgData name="Lindy Hutz" userId="c8cf9c36-4054-43f1-a42c-9e5bc68938d6" providerId="ADAL" clId="{99153A93-1C9F-4243-8E8D-12070304E81C}" dt="2024-09-18T21:41:20.941" v="1340" actId="2696"/>
        <pc:sldMkLst>
          <pc:docMk/>
          <pc:sldMk cId="1366682945" sldId="262"/>
        </pc:sldMkLst>
      </pc:sldChg>
      <pc:sldChg chg="del">
        <pc:chgData name="Lindy Hutz" userId="c8cf9c36-4054-43f1-a42c-9e5bc68938d6" providerId="ADAL" clId="{99153A93-1C9F-4243-8E8D-12070304E81C}" dt="2024-09-18T21:41:20.854" v="1338" actId="2696"/>
        <pc:sldMkLst>
          <pc:docMk/>
          <pc:sldMk cId="3651011013" sldId="263"/>
        </pc:sldMkLst>
      </pc:sldChg>
      <pc:sldChg chg="del">
        <pc:chgData name="Lindy Hutz" userId="c8cf9c36-4054-43f1-a42c-9e5bc68938d6" providerId="ADAL" clId="{99153A93-1C9F-4243-8E8D-12070304E81C}" dt="2024-09-18T21:41:20.940" v="1339" actId="2696"/>
        <pc:sldMkLst>
          <pc:docMk/>
          <pc:sldMk cId="3136629264" sldId="264"/>
        </pc:sldMkLst>
      </pc:sldChg>
      <pc:sldChg chg="del">
        <pc:chgData name="Lindy Hutz" userId="c8cf9c36-4054-43f1-a42c-9e5bc68938d6" providerId="ADAL" clId="{99153A93-1C9F-4243-8E8D-12070304E81C}" dt="2024-09-18T21:41:20.820" v="1337" actId="2696"/>
        <pc:sldMkLst>
          <pc:docMk/>
          <pc:sldMk cId="715546047" sldId="265"/>
        </pc:sldMkLst>
      </pc:sldChg>
      <pc:sldChg chg="modSp mod setBg modAnim">
        <pc:chgData name="Lindy Hutz" userId="c8cf9c36-4054-43f1-a42c-9e5bc68938d6" providerId="ADAL" clId="{99153A93-1C9F-4243-8E8D-12070304E81C}" dt="2024-09-18T18:06:16.675" v="219"/>
        <pc:sldMkLst>
          <pc:docMk/>
          <pc:sldMk cId="2166401645" sldId="273"/>
        </pc:sldMkLst>
        <pc:spChg chg="mod">
          <ac:chgData name="Lindy Hutz" userId="c8cf9c36-4054-43f1-a42c-9e5bc68938d6" providerId="ADAL" clId="{99153A93-1C9F-4243-8E8D-12070304E81C}" dt="2024-09-18T17:37:31.682" v="7" actId="207"/>
          <ac:spMkLst>
            <pc:docMk/>
            <pc:sldMk cId="2166401645" sldId="273"/>
            <ac:spMk id="7" creationId="{95F70F94-BB8A-488F-B171-47B76A36A602}"/>
          </ac:spMkLst>
        </pc:spChg>
        <pc:picChg chg="mod">
          <ac:chgData name="Lindy Hutz" userId="c8cf9c36-4054-43f1-a42c-9e5bc68938d6" providerId="ADAL" clId="{99153A93-1C9F-4243-8E8D-12070304E81C}" dt="2024-09-18T17:37:16.308" v="3" actId="1076"/>
          <ac:picMkLst>
            <pc:docMk/>
            <pc:sldMk cId="2166401645" sldId="273"/>
            <ac:picMk id="13" creationId="{F6FE002B-10A1-4210-90C9-2BAF8940F20E}"/>
          </ac:picMkLst>
        </pc:picChg>
      </pc:sldChg>
      <pc:sldChg chg="addSp delSp modSp mod">
        <pc:chgData name="Lindy Hutz" userId="c8cf9c36-4054-43f1-a42c-9e5bc68938d6" providerId="ADAL" clId="{99153A93-1C9F-4243-8E8D-12070304E81C}" dt="2024-09-18T18:20:08.513" v="352" actId="478"/>
        <pc:sldMkLst>
          <pc:docMk/>
          <pc:sldMk cId="1725826518" sldId="275"/>
        </pc:sldMkLst>
        <pc:spChg chg="add del mod">
          <ac:chgData name="Lindy Hutz" userId="c8cf9c36-4054-43f1-a42c-9e5bc68938d6" providerId="ADAL" clId="{99153A93-1C9F-4243-8E8D-12070304E81C}" dt="2024-09-18T18:20:08.513" v="352" actId="478"/>
          <ac:spMkLst>
            <pc:docMk/>
            <pc:sldMk cId="1725826518" sldId="275"/>
            <ac:spMk id="2" creationId="{2E98DE32-50B6-20CF-C032-E72DF3F186A1}"/>
          </ac:spMkLst>
        </pc:spChg>
      </pc:sldChg>
      <pc:sldChg chg="addSp delSp modSp mod ord">
        <pc:chgData name="Lindy Hutz" userId="c8cf9c36-4054-43f1-a42c-9e5bc68938d6" providerId="ADAL" clId="{99153A93-1C9F-4243-8E8D-12070304E81C}" dt="2024-09-19T07:08:32.483" v="1718" actId="20578"/>
        <pc:sldMkLst>
          <pc:docMk/>
          <pc:sldMk cId="2820351129" sldId="277"/>
        </pc:sldMkLst>
        <pc:spChg chg="add mod">
          <ac:chgData name="Lindy Hutz" userId="c8cf9c36-4054-43f1-a42c-9e5bc68938d6" providerId="ADAL" clId="{99153A93-1C9F-4243-8E8D-12070304E81C}" dt="2024-09-19T06:53:06.877" v="1716" actId="1076"/>
          <ac:spMkLst>
            <pc:docMk/>
            <pc:sldMk cId="2820351129" sldId="277"/>
            <ac:spMk id="3" creationId="{37DB8911-4784-FD4E-3648-35A3EC180157}"/>
          </ac:spMkLst>
        </pc:spChg>
        <pc:picChg chg="del">
          <ac:chgData name="Lindy Hutz" userId="c8cf9c36-4054-43f1-a42c-9e5bc68938d6" providerId="ADAL" clId="{99153A93-1C9F-4243-8E8D-12070304E81C}" dt="2024-09-18T18:33:05.352" v="403" actId="478"/>
          <ac:picMkLst>
            <pc:docMk/>
            <pc:sldMk cId="2820351129" sldId="277"/>
            <ac:picMk id="3074" creationId="{8788B212-3871-42BD-AF51-BC5F01AD674A}"/>
          </ac:picMkLst>
        </pc:picChg>
        <pc:picChg chg="add mod">
          <ac:chgData name="Lindy Hutz" userId="c8cf9c36-4054-43f1-a42c-9e5bc68938d6" providerId="ADAL" clId="{99153A93-1C9F-4243-8E8D-12070304E81C}" dt="2024-09-18T18:33:38.440" v="409" actId="1076"/>
          <ac:picMkLst>
            <pc:docMk/>
            <pc:sldMk cId="2820351129" sldId="277"/>
            <ac:picMk id="4098" creationId="{D4B514C7-D56A-0D76-3FEE-E8C6FFFF2EFF}"/>
          </ac:picMkLst>
        </pc:picChg>
      </pc:sldChg>
      <pc:sldChg chg="ord modTransition modAnim">
        <pc:chgData name="Lindy Hutz" userId="c8cf9c36-4054-43f1-a42c-9e5bc68938d6" providerId="ADAL" clId="{99153A93-1C9F-4243-8E8D-12070304E81C}" dt="2024-09-18T18:47:35.091" v="633"/>
        <pc:sldMkLst>
          <pc:docMk/>
          <pc:sldMk cId="2112619322" sldId="278"/>
        </pc:sldMkLst>
      </pc:sldChg>
      <pc:sldChg chg="del">
        <pc:chgData name="Lindy Hutz" userId="c8cf9c36-4054-43f1-a42c-9e5bc68938d6" providerId="ADAL" clId="{99153A93-1C9F-4243-8E8D-12070304E81C}" dt="2024-09-18T20:25:02.151" v="735" actId="2696"/>
        <pc:sldMkLst>
          <pc:docMk/>
          <pc:sldMk cId="795683294" sldId="281"/>
        </pc:sldMkLst>
      </pc:sldChg>
      <pc:sldChg chg="add">
        <pc:chgData name="Lindy Hutz" userId="c8cf9c36-4054-43f1-a42c-9e5bc68938d6" providerId="ADAL" clId="{99153A93-1C9F-4243-8E8D-12070304E81C}" dt="2024-09-18T20:56:24.549" v="801"/>
        <pc:sldMkLst>
          <pc:docMk/>
          <pc:sldMk cId="2413715578" sldId="281"/>
        </pc:sldMkLst>
      </pc:sldChg>
      <pc:sldChg chg="add del setBg">
        <pc:chgData name="Lindy Hutz" userId="c8cf9c36-4054-43f1-a42c-9e5bc68938d6" providerId="ADAL" clId="{99153A93-1C9F-4243-8E8D-12070304E81C}" dt="2024-09-18T20:56:20.054" v="800" actId="2696"/>
        <pc:sldMkLst>
          <pc:docMk/>
          <pc:sldMk cId="2873025208" sldId="281"/>
        </pc:sldMkLst>
      </pc:sldChg>
      <pc:sldChg chg="addSp delSp modSp mod ord modAnim">
        <pc:chgData name="Lindy Hutz" userId="c8cf9c36-4054-43f1-a42c-9e5bc68938d6" providerId="ADAL" clId="{99153A93-1C9F-4243-8E8D-12070304E81C}" dt="2024-09-18T18:46:02.008" v="620"/>
        <pc:sldMkLst>
          <pc:docMk/>
          <pc:sldMk cId="3810679570" sldId="287"/>
        </pc:sldMkLst>
        <pc:spChg chg="add mod">
          <ac:chgData name="Lindy Hutz" userId="c8cf9c36-4054-43f1-a42c-9e5bc68938d6" providerId="ADAL" clId="{99153A93-1C9F-4243-8E8D-12070304E81C}" dt="2024-09-18T18:42:57.486" v="542" actId="20577"/>
          <ac:spMkLst>
            <pc:docMk/>
            <pc:sldMk cId="3810679570" sldId="287"/>
            <ac:spMk id="3" creationId="{FE9E1B2E-4656-B684-6919-FD22F6D6074F}"/>
          </ac:spMkLst>
        </pc:spChg>
        <pc:spChg chg="add mod">
          <ac:chgData name="Lindy Hutz" userId="c8cf9c36-4054-43f1-a42c-9e5bc68938d6" providerId="ADAL" clId="{99153A93-1C9F-4243-8E8D-12070304E81C}" dt="2024-09-18T18:45:57.701" v="619" actId="14100"/>
          <ac:spMkLst>
            <pc:docMk/>
            <pc:sldMk cId="3810679570" sldId="287"/>
            <ac:spMk id="4" creationId="{729B1966-5EB1-81C2-F1D4-3CAF3B93243E}"/>
          </ac:spMkLst>
        </pc:spChg>
        <pc:picChg chg="add mod modCrop">
          <ac:chgData name="Lindy Hutz" userId="c8cf9c36-4054-43f1-a42c-9e5bc68938d6" providerId="ADAL" clId="{99153A93-1C9F-4243-8E8D-12070304E81C}" dt="2024-09-18T18:45:07.152" v="608" actId="1076"/>
          <ac:picMkLst>
            <pc:docMk/>
            <pc:sldMk cId="3810679570" sldId="287"/>
            <ac:picMk id="2" creationId="{E4FD1CFD-EF99-BE53-633B-5DE6D5DA5D8B}"/>
          </ac:picMkLst>
        </pc:picChg>
        <pc:picChg chg="del">
          <ac:chgData name="Lindy Hutz" userId="c8cf9c36-4054-43f1-a42c-9e5bc68938d6" providerId="ADAL" clId="{99153A93-1C9F-4243-8E8D-12070304E81C}" dt="2024-09-18T18:36:31.192" v="410" actId="478"/>
          <ac:picMkLst>
            <pc:docMk/>
            <pc:sldMk cId="3810679570" sldId="287"/>
            <ac:picMk id="8" creationId="{9A0F2817-CA38-4E59-8B66-689694ABF293}"/>
          </ac:picMkLst>
        </pc:picChg>
      </pc:sldChg>
      <pc:sldChg chg="addSp delSp modSp mod ord setBg">
        <pc:chgData name="Lindy Hutz" userId="c8cf9c36-4054-43f1-a42c-9e5bc68938d6" providerId="ADAL" clId="{99153A93-1C9F-4243-8E8D-12070304E81C}" dt="2024-09-19T06:22:45.915" v="1383"/>
        <pc:sldMkLst>
          <pc:docMk/>
          <pc:sldMk cId="154537971" sldId="289"/>
        </pc:sldMkLst>
        <pc:picChg chg="del mod">
          <ac:chgData name="Lindy Hutz" userId="c8cf9c36-4054-43f1-a42c-9e5bc68938d6" providerId="ADAL" clId="{99153A93-1C9F-4243-8E8D-12070304E81C}" dt="2024-09-19T06:18:44.343" v="1381" actId="478"/>
          <ac:picMkLst>
            <pc:docMk/>
            <pc:sldMk cId="154537971" sldId="289"/>
            <ac:picMk id="6" creationId="{AF55A927-957D-4800-84BC-7AFB36658848}"/>
          </ac:picMkLst>
        </pc:picChg>
        <pc:picChg chg="add">
          <ac:chgData name="Lindy Hutz" userId="c8cf9c36-4054-43f1-a42c-9e5bc68938d6" providerId="ADAL" clId="{99153A93-1C9F-4243-8E8D-12070304E81C}" dt="2024-09-19T06:22:45.915" v="1383"/>
          <ac:picMkLst>
            <pc:docMk/>
            <pc:sldMk cId="154537971" sldId="289"/>
            <ac:picMk id="2050" creationId="{8771A3B1-CA7B-8277-3AE9-8FE0A85C617C}"/>
          </ac:picMkLst>
        </pc:picChg>
      </pc:sldChg>
      <pc:sldChg chg="modSp mod setBg">
        <pc:chgData name="Lindy Hutz" userId="c8cf9c36-4054-43f1-a42c-9e5bc68938d6" providerId="ADAL" clId="{99153A93-1C9F-4243-8E8D-12070304E81C}" dt="2024-09-18T20:46:23.388" v="789" actId="1076"/>
        <pc:sldMkLst>
          <pc:docMk/>
          <pc:sldMk cId="3570230283" sldId="292"/>
        </pc:sldMkLst>
        <pc:spChg chg="mod">
          <ac:chgData name="Lindy Hutz" userId="c8cf9c36-4054-43f1-a42c-9e5bc68938d6" providerId="ADAL" clId="{99153A93-1C9F-4243-8E8D-12070304E81C}" dt="2024-09-18T17:39:47.517" v="72" actId="207"/>
          <ac:spMkLst>
            <pc:docMk/>
            <pc:sldMk cId="3570230283" sldId="292"/>
            <ac:spMk id="2" creationId="{DFFF45CA-BBD9-4C5E-9D71-A72B61BB0201}"/>
          </ac:spMkLst>
        </pc:spChg>
        <pc:spChg chg="mod">
          <ac:chgData name="Lindy Hutz" userId="c8cf9c36-4054-43f1-a42c-9e5bc68938d6" providerId="ADAL" clId="{99153A93-1C9F-4243-8E8D-12070304E81C}" dt="2024-09-18T17:39:44.634" v="71" actId="207"/>
          <ac:spMkLst>
            <pc:docMk/>
            <pc:sldMk cId="3570230283" sldId="292"/>
            <ac:spMk id="7" creationId="{B587506D-8EED-43DD-90F8-BE8050CF4D96}"/>
          </ac:spMkLst>
        </pc:spChg>
        <pc:picChg chg="mod">
          <ac:chgData name="Lindy Hutz" userId="c8cf9c36-4054-43f1-a42c-9e5bc68938d6" providerId="ADAL" clId="{99153A93-1C9F-4243-8E8D-12070304E81C}" dt="2024-09-18T20:46:23.388" v="789" actId="1076"/>
          <ac:picMkLst>
            <pc:docMk/>
            <pc:sldMk cId="3570230283" sldId="292"/>
            <ac:picMk id="4" creationId="{146EA83A-2B04-450B-9ED0-2F5FB4269182}"/>
          </ac:picMkLst>
        </pc:picChg>
        <pc:picChg chg="mod">
          <ac:chgData name="Lindy Hutz" userId="c8cf9c36-4054-43f1-a42c-9e5bc68938d6" providerId="ADAL" clId="{99153A93-1C9F-4243-8E8D-12070304E81C}" dt="2024-09-18T19:40:02.260" v="734"/>
          <ac:picMkLst>
            <pc:docMk/>
            <pc:sldMk cId="3570230283" sldId="292"/>
            <ac:picMk id="3080" creationId="{A997A011-A94C-48CC-B34F-177320B3D52E}"/>
          </ac:picMkLst>
        </pc:picChg>
      </pc:sldChg>
      <pc:sldChg chg="addSp modSp mod ord modAnim">
        <pc:chgData name="Lindy Hutz" userId="c8cf9c36-4054-43f1-a42c-9e5bc68938d6" providerId="ADAL" clId="{99153A93-1C9F-4243-8E8D-12070304E81C}" dt="2024-09-18T18:46:25.086" v="624"/>
        <pc:sldMkLst>
          <pc:docMk/>
          <pc:sldMk cId="3146887907" sldId="295"/>
        </pc:sldMkLst>
        <pc:spChg chg="add mod">
          <ac:chgData name="Lindy Hutz" userId="c8cf9c36-4054-43f1-a42c-9e5bc68938d6" providerId="ADAL" clId="{99153A93-1C9F-4243-8E8D-12070304E81C}" dt="2024-09-18T18:43:31.547" v="562" actId="20577"/>
          <ac:spMkLst>
            <pc:docMk/>
            <pc:sldMk cId="3146887907" sldId="295"/>
            <ac:spMk id="2" creationId="{D8E73722-1696-63D3-261C-36170446A970}"/>
          </ac:spMkLst>
        </pc:spChg>
        <pc:spChg chg="add mod">
          <ac:chgData name="Lindy Hutz" userId="c8cf9c36-4054-43f1-a42c-9e5bc68938d6" providerId="ADAL" clId="{99153A93-1C9F-4243-8E8D-12070304E81C}" dt="2024-09-18T18:46:10.986" v="622" actId="1076"/>
          <ac:spMkLst>
            <pc:docMk/>
            <pc:sldMk cId="3146887907" sldId="295"/>
            <ac:spMk id="3" creationId="{05CCE02C-EF4F-7B24-EB41-BA2FCD546B1B}"/>
          </ac:spMkLst>
        </pc:spChg>
        <pc:picChg chg="mod modCrop">
          <ac:chgData name="Lindy Hutz" userId="c8cf9c36-4054-43f1-a42c-9e5bc68938d6" providerId="ADAL" clId="{99153A93-1C9F-4243-8E8D-12070304E81C}" dt="2024-09-18T18:45:00.310" v="605" actId="12788"/>
          <ac:picMkLst>
            <pc:docMk/>
            <pc:sldMk cId="3146887907" sldId="295"/>
            <ac:picMk id="5" creationId="{C25625D4-A4B4-4CCC-9C0F-385E64408ADA}"/>
          </ac:picMkLst>
        </pc:picChg>
      </pc:sldChg>
      <pc:sldChg chg="del">
        <pc:chgData name="Lindy Hutz" userId="c8cf9c36-4054-43f1-a42c-9e5bc68938d6" providerId="ADAL" clId="{99153A93-1C9F-4243-8E8D-12070304E81C}" dt="2024-09-18T21:41:20.813" v="1336" actId="2696"/>
        <pc:sldMkLst>
          <pc:docMk/>
          <pc:sldMk cId="892807352" sldId="296"/>
        </pc:sldMkLst>
      </pc:sldChg>
      <pc:sldChg chg="setBg">
        <pc:chgData name="Lindy Hutz" userId="c8cf9c36-4054-43f1-a42c-9e5bc68938d6" providerId="ADAL" clId="{99153A93-1C9F-4243-8E8D-12070304E81C}" dt="2024-09-18T17:39:55.813" v="74"/>
        <pc:sldMkLst>
          <pc:docMk/>
          <pc:sldMk cId="3542242858" sldId="297"/>
        </pc:sldMkLst>
      </pc:sldChg>
      <pc:sldChg chg="delSp modSp del mod setBg">
        <pc:chgData name="Lindy Hutz" userId="c8cf9c36-4054-43f1-a42c-9e5bc68938d6" providerId="ADAL" clId="{99153A93-1C9F-4243-8E8D-12070304E81C}" dt="2024-09-18T17:49:03.569" v="89" actId="2696"/>
        <pc:sldMkLst>
          <pc:docMk/>
          <pc:sldMk cId="587636132" sldId="298"/>
        </pc:sldMkLst>
        <pc:spChg chg="del">
          <ac:chgData name="Lindy Hutz" userId="c8cf9c36-4054-43f1-a42c-9e5bc68938d6" providerId="ADAL" clId="{99153A93-1C9F-4243-8E8D-12070304E81C}" dt="2024-09-18T17:46:34.443" v="77" actId="478"/>
          <ac:spMkLst>
            <pc:docMk/>
            <pc:sldMk cId="587636132" sldId="298"/>
            <ac:spMk id="6" creationId="{19A558C8-CD51-1A47-C089-1F746F688965}"/>
          </ac:spMkLst>
        </pc:spChg>
        <pc:picChg chg="mod">
          <ac:chgData name="Lindy Hutz" userId="c8cf9c36-4054-43f1-a42c-9e5bc68938d6" providerId="ADAL" clId="{99153A93-1C9F-4243-8E8D-12070304E81C}" dt="2024-09-18T17:46:48.537" v="84" actId="1076"/>
          <ac:picMkLst>
            <pc:docMk/>
            <pc:sldMk cId="587636132" sldId="298"/>
            <ac:picMk id="2" creationId="{3F91CCB1-CE46-1C33-9DFE-BF49B1FF6A54}"/>
          </ac:picMkLst>
        </pc:picChg>
        <pc:picChg chg="mod">
          <ac:chgData name="Lindy Hutz" userId="c8cf9c36-4054-43f1-a42c-9e5bc68938d6" providerId="ADAL" clId="{99153A93-1C9F-4243-8E8D-12070304E81C}" dt="2024-09-18T17:46:31.079" v="76" actId="1076"/>
          <ac:picMkLst>
            <pc:docMk/>
            <pc:sldMk cId="587636132" sldId="298"/>
            <ac:picMk id="5" creationId="{52DD72C5-3ABA-D64E-EF96-F83A92B172E0}"/>
          </ac:picMkLst>
        </pc:picChg>
      </pc:sldChg>
      <pc:sldChg chg="addSp delSp modSp mod modAnim">
        <pc:chgData name="Lindy Hutz" userId="c8cf9c36-4054-43f1-a42c-9e5bc68938d6" providerId="ADAL" clId="{99153A93-1C9F-4243-8E8D-12070304E81C}" dt="2024-09-19T06:33:37.410" v="1495"/>
        <pc:sldMkLst>
          <pc:docMk/>
          <pc:sldMk cId="3671056961" sldId="300"/>
        </pc:sldMkLst>
        <pc:spChg chg="mod">
          <ac:chgData name="Lindy Hutz" userId="c8cf9c36-4054-43f1-a42c-9e5bc68938d6" providerId="ADAL" clId="{99153A93-1C9F-4243-8E8D-12070304E81C}" dt="2024-09-19T06:13:25.524" v="1347" actId="1076"/>
          <ac:spMkLst>
            <pc:docMk/>
            <pc:sldMk cId="3671056961" sldId="300"/>
            <ac:spMk id="7" creationId="{0CD046E9-0F93-A47E-D724-E1D74E17619F}"/>
          </ac:spMkLst>
        </pc:spChg>
        <pc:spChg chg="mod">
          <ac:chgData name="Lindy Hutz" userId="c8cf9c36-4054-43f1-a42c-9e5bc68938d6" providerId="ADAL" clId="{99153A93-1C9F-4243-8E8D-12070304E81C}" dt="2024-09-18T18:19:57.431" v="349" actId="121"/>
          <ac:spMkLst>
            <pc:docMk/>
            <pc:sldMk cId="3671056961" sldId="300"/>
            <ac:spMk id="10" creationId="{F7355217-0076-1729-90C8-702FDF57C6C3}"/>
          </ac:spMkLst>
        </pc:spChg>
        <pc:picChg chg="add del mod">
          <ac:chgData name="Lindy Hutz" userId="c8cf9c36-4054-43f1-a42c-9e5bc68938d6" providerId="ADAL" clId="{99153A93-1C9F-4243-8E8D-12070304E81C}" dt="2024-09-19T06:33:27.107" v="1491" actId="478"/>
          <ac:picMkLst>
            <pc:docMk/>
            <pc:sldMk cId="3671056961" sldId="300"/>
            <ac:picMk id="1026" creationId="{5E5DCD3C-06D1-E95D-FAED-9DECB5697A97}"/>
          </ac:picMkLst>
        </pc:picChg>
        <pc:picChg chg="add mod">
          <ac:chgData name="Lindy Hutz" userId="c8cf9c36-4054-43f1-a42c-9e5bc68938d6" providerId="ADAL" clId="{99153A93-1C9F-4243-8E8D-12070304E81C}" dt="2024-09-19T06:33:32.816" v="1494" actId="1076"/>
          <ac:picMkLst>
            <pc:docMk/>
            <pc:sldMk cId="3671056961" sldId="300"/>
            <ac:picMk id="1028" creationId="{90E6B7E6-FB98-78F5-956C-5378024D068E}"/>
          </ac:picMkLst>
        </pc:picChg>
      </pc:sldChg>
      <pc:sldChg chg="addSp modSp mod ord modAnim">
        <pc:chgData name="Lindy Hutz" userId="c8cf9c36-4054-43f1-a42c-9e5bc68938d6" providerId="ADAL" clId="{99153A93-1C9F-4243-8E8D-12070304E81C}" dt="2024-09-18T18:46:41.606" v="626" actId="1076"/>
        <pc:sldMkLst>
          <pc:docMk/>
          <pc:sldMk cId="3671844989" sldId="301"/>
        </pc:sldMkLst>
        <pc:spChg chg="add mod">
          <ac:chgData name="Lindy Hutz" userId="c8cf9c36-4054-43f1-a42c-9e5bc68938d6" providerId="ADAL" clId="{99153A93-1C9F-4243-8E8D-12070304E81C}" dt="2024-09-18T18:43:56.437" v="580" actId="20577"/>
          <ac:spMkLst>
            <pc:docMk/>
            <pc:sldMk cId="3671844989" sldId="301"/>
            <ac:spMk id="2" creationId="{2DF652C6-AB8F-4324-30A5-C10416736B8B}"/>
          </ac:spMkLst>
        </pc:spChg>
        <pc:spChg chg="add mod">
          <ac:chgData name="Lindy Hutz" userId="c8cf9c36-4054-43f1-a42c-9e5bc68938d6" providerId="ADAL" clId="{99153A93-1C9F-4243-8E8D-12070304E81C}" dt="2024-09-18T18:46:41.606" v="626" actId="1076"/>
          <ac:spMkLst>
            <pc:docMk/>
            <pc:sldMk cId="3671844989" sldId="301"/>
            <ac:spMk id="3" creationId="{144FCC34-A023-BA65-8CE5-4126F75FC7E3}"/>
          </ac:spMkLst>
        </pc:spChg>
        <pc:picChg chg="mod modCrop">
          <ac:chgData name="Lindy Hutz" userId="c8cf9c36-4054-43f1-a42c-9e5bc68938d6" providerId="ADAL" clId="{99153A93-1C9F-4243-8E8D-12070304E81C}" dt="2024-09-18T18:44:44.725" v="603" actId="12788"/>
          <ac:picMkLst>
            <pc:docMk/>
            <pc:sldMk cId="3671844989" sldId="301"/>
            <ac:picMk id="8" creationId="{35E5E7BA-22A4-430F-B5A4-FF9E0111BAF6}"/>
          </ac:picMkLst>
        </pc:picChg>
      </pc:sldChg>
      <pc:sldChg chg="addSp modSp mod ord">
        <pc:chgData name="Lindy Hutz" userId="c8cf9c36-4054-43f1-a42c-9e5bc68938d6" providerId="ADAL" clId="{99153A93-1C9F-4243-8E8D-12070304E81C}" dt="2024-09-18T18:44:30.874" v="599" actId="1076"/>
        <pc:sldMkLst>
          <pc:docMk/>
          <pc:sldMk cId="675283014" sldId="302"/>
        </pc:sldMkLst>
        <pc:spChg chg="add mod">
          <ac:chgData name="Lindy Hutz" userId="c8cf9c36-4054-43f1-a42c-9e5bc68938d6" providerId="ADAL" clId="{99153A93-1C9F-4243-8E8D-12070304E81C}" dt="2024-09-18T18:44:02.071" v="591" actId="20577"/>
          <ac:spMkLst>
            <pc:docMk/>
            <pc:sldMk cId="675283014" sldId="302"/>
            <ac:spMk id="2" creationId="{42DEE760-DE13-9AB2-81D9-7CBABD8F6A35}"/>
          </ac:spMkLst>
        </pc:spChg>
        <pc:picChg chg="mod modCrop">
          <ac:chgData name="Lindy Hutz" userId="c8cf9c36-4054-43f1-a42c-9e5bc68938d6" providerId="ADAL" clId="{99153A93-1C9F-4243-8E8D-12070304E81C}" dt="2024-09-18T18:44:30.874" v="599" actId="1076"/>
          <ac:picMkLst>
            <pc:docMk/>
            <pc:sldMk cId="675283014" sldId="302"/>
            <ac:picMk id="5" creationId="{A9734BE8-06ED-41DB-BAFB-D42D73B9F4A6}"/>
          </ac:picMkLst>
        </pc:picChg>
      </pc:sldChg>
      <pc:sldChg chg="addSp delSp mod">
        <pc:chgData name="Lindy Hutz" userId="c8cf9c36-4054-43f1-a42c-9e5bc68938d6" providerId="ADAL" clId="{99153A93-1C9F-4243-8E8D-12070304E81C}" dt="2024-09-19T06:17:34.434" v="1378" actId="9405"/>
        <pc:sldMkLst>
          <pc:docMk/>
          <pc:sldMk cId="1622208156" sldId="303"/>
        </pc:sldMkLst>
        <pc:inkChg chg="add del">
          <ac:chgData name="Lindy Hutz" userId="c8cf9c36-4054-43f1-a42c-9e5bc68938d6" providerId="ADAL" clId="{99153A93-1C9F-4243-8E8D-12070304E81C}" dt="2024-09-19T06:17:34.434" v="1378" actId="9405"/>
          <ac:inkMkLst>
            <pc:docMk/>
            <pc:sldMk cId="1622208156" sldId="303"/>
            <ac:inkMk id="2" creationId="{BE0F1CD1-6CF8-075B-A01C-A6549D5729D0}"/>
          </ac:inkMkLst>
        </pc:inkChg>
      </pc:sldChg>
      <pc:sldChg chg="add del">
        <pc:chgData name="Lindy Hutz" userId="c8cf9c36-4054-43f1-a42c-9e5bc68938d6" providerId="ADAL" clId="{99153A93-1C9F-4243-8E8D-12070304E81C}" dt="2024-09-18T20:56:20.054" v="800" actId="2696"/>
        <pc:sldMkLst>
          <pc:docMk/>
          <pc:sldMk cId="2221850260" sldId="304"/>
        </pc:sldMkLst>
      </pc:sldChg>
      <pc:sldChg chg="del">
        <pc:chgData name="Lindy Hutz" userId="c8cf9c36-4054-43f1-a42c-9e5bc68938d6" providerId="ADAL" clId="{99153A93-1C9F-4243-8E8D-12070304E81C}" dt="2024-09-18T20:25:02.151" v="735" actId="2696"/>
        <pc:sldMkLst>
          <pc:docMk/>
          <pc:sldMk cId="2524275817" sldId="304"/>
        </pc:sldMkLst>
      </pc:sldChg>
      <pc:sldChg chg="add">
        <pc:chgData name="Lindy Hutz" userId="c8cf9c36-4054-43f1-a42c-9e5bc68938d6" providerId="ADAL" clId="{99153A93-1C9F-4243-8E8D-12070304E81C}" dt="2024-09-18T20:56:24.549" v="801"/>
        <pc:sldMkLst>
          <pc:docMk/>
          <pc:sldMk cId="4236419581" sldId="304"/>
        </pc:sldMkLst>
      </pc:sldChg>
      <pc:sldChg chg="del">
        <pc:chgData name="Lindy Hutz" userId="c8cf9c36-4054-43f1-a42c-9e5bc68938d6" providerId="ADAL" clId="{99153A93-1C9F-4243-8E8D-12070304E81C}" dt="2024-09-18T20:25:02.151" v="735" actId="2696"/>
        <pc:sldMkLst>
          <pc:docMk/>
          <pc:sldMk cId="3439856299" sldId="308"/>
        </pc:sldMkLst>
      </pc:sldChg>
      <pc:sldChg chg="add del">
        <pc:chgData name="Lindy Hutz" userId="c8cf9c36-4054-43f1-a42c-9e5bc68938d6" providerId="ADAL" clId="{99153A93-1C9F-4243-8E8D-12070304E81C}" dt="2024-09-18T20:55:25.499" v="799" actId="2696"/>
        <pc:sldMkLst>
          <pc:docMk/>
          <pc:sldMk cId="3488061919" sldId="308"/>
        </pc:sldMkLst>
      </pc:sldChg>
      <pc:sldChg chg="new del">
        <pc:chgData name="Lindy Hutz" userId="c8cf9c36-4054-43f1-a42c-9e5bc68938d6" providerId="ADAL" clId="{99153A93-1C9F-4243-8E8D-12070304E81C}" dt="2024-09-18T17:36:45.693" v="1" actId="2696"/>
        <pc:sldMkLst>
          <pc:docMk/>
          <pc:sldMk cId="1032530211" sldId="309"/>
        </pc:sldMkLst>
      </pc:sldChg>
      <pc:sldChg chg="modSp add mod ord">
        <pc:chgData name="Lindy Hutz" userId="c8cf9c36-4054-43f1-a42c-9e5bc68938d6" providerId="ADAL" clId="{99153A93-1C9F-4243-8E8D-12070304E81C}" dt="2024-09-18T17:54:11.396" v="182" actId="20578"/>
        <pc:sldMkLst>
          <pc:docMk/>
          <pc:sldMk cId="2924467849" sldId="309"/>
        </pc:sldMkLst>
        <pc:spChg chg="mod">
          <ac:chgData name="Lindy Hutz" userId="c8cf9c36-4054-43f1-a42c-9e5bc68938d6" providerId="ADAL" clId="{99153A93-1C9F-4243-8E8D-12070304E81C}" dt="2024-09-18T17:39:15.049" v="67" actId="20577"/>
          <ac:spMkLst>
            <pc:docMk/>
            <pc:sldMk cId="2924467849" sldId="309"/>
            <ac:spMk id="10" creationId="{472669F0-BC8E-A651-BF36-BCD2EBB420D5}"/>
          </ac:spMkLst>
        </pc:spChg>
      </pc:sldChg>
      <pc:sldChg chg="addSp delSp modSp add mod setBg">
        <pc:chgData name="Lindy Hutz" userId="c8cf9c36-4054-43f1-a42c-9e5bc68938d6" providerId="ADAL" clId="{99153A93-1C9F-4243-8E8D-12070304E81C}" dt="2024-09-18T20:59:37.734" v="807" actId="478"/>
        <pc:sldMkLst>
          <pc:docMk/>
          <pc:sldMk cId="2574562076" sldId="310"/>
        </pc:sldMkLst>
        <pc:picChg chg="del">
          <ac:chgData name="Lindy Hutz" userId="c8cf9c36-4054-43f1-a42c-9e5bc68938d6" providerId="ADAL" clId="{99153A93-1C9F-4243-8E8D-12070304E81C}" dt="2024-09-18T17:46:45.271" v="80" actId="478"/>
          <ac:picMkLst>
            <pc:docMk/>
            <pc:sldMk cId="2574562076" sldId="310"/>
            <ac:picMk id="2" creationId="{348F7D1D-F22D-E6ED-6B28-AEC0FE9F9A9C}"/>
          </ac:picMkLst>
        </pc:picChg>
        <pc:picChg chg="del">
          <ac:chgData name="Lindy Hutz" userId="c8cf9c36-4054-43f1-a42c-9e5bc68938d6" providerId="ADAL" clId="{99153A93-1C9F-4243-8E8D-12070304E81C}" dt="2024-09-18T17:46:45.827" v="81" actId="478"/>
          <ac:picMkLst>
            <pc:docMk/>
            <pc:sldMk cId="2574562076" sldId="310"/>
            <ac:picMk id="3" creationId="{E25296E8-2AA8-FE3B-440A-E2376B684B75}"/>
          </ac:picMkLst>
        </pc:picChg>
        <pc:picChg chg="del">
          <ac:chgData name="Lindy Hutz" userId="c8cf9c36-4054-43f1-a42c-9e5bc68938d6" providerId="ADAL" clId="{99153A93-1C9F-4243-8E8D-12070304E81C}" dt="2024-09-18T17:46:46.803" v="82" actId="478"/>
          <ac:picMkLst>
            <pc:docMk/>
            <pc:sldMk cId="2574562076" sldId="310"/>
            <ac:picMk id="4" creationId="{7F138896-40EF-57FD-5C82-576571E0B57E}"/>
          </ac:picMkLst>
        </pc:picChg>
        <pc:picChg chg="del">
          <ac:chgData name="Lindy Hutz" userId="c8cf9c36-4054-43f1-a42c-9e5bc68938d6" providerId="ADAL" clId="{99153A93-1C9F-4243-8E8D-12070304E81C}" dt="2024-09-18T17:46:47.129" v="83" actId="478"/>
          <ac:picMkLst>
            <pc:docMk/>
            <pc:sldMk cId="2574562076" sldId="310"/>
            <ac:picMk id="6" creationId="{B34BA99D-174D-CD5B-2724-EF5CCC04F387}"/>
          </ac:picMkLst>
        </pc:picChg>
        <pc:picChg chg="add del mod">
          <ac:chgData name="Lindy Hutz" userId="c8cf9c36-4054-43f1-a42c-9e5bc68938d6" providerId="ADAL" clId="{99153A93-1C9F-4243-8E8D-12070304E81C}" dt="2024-09-18T20:59:37.734" v="807" actId="478"/>
          <ac:picMkLst>
            <pc:docMk/>
            <pc:sldMk cId="2574562076" sldId="310"/>
            <ac:picMk id="7" creationId="{24E891E7-D37C-70CF-D7FF-E17EA119EED2}"/>
          </ac:picMkLst>
        </pc:picChg>
        <pc:picChg chg="add mod">
          <ac:chgData name="Lindy Hutz" userId="c8cf9c36-4054-43f1-a42c-9e5bc68938d6" providerId="ADAL" clId="{99153A93-1C9F-4243-8E8D-12070304E81C}" dt="2024-09-18T20:59:32.462" v="806"/>
          <ac:picMkLst>
            <pc:docMk/>
            <pc:sldMk cId="2574562076" sldId="310"/>
            <ac:picMk id="8" creationId="{6626F114-34A2-3555-851A-92A3FB88634E}"/>
          </ac:picMkLst>
        </pc:picChg>
      </pc:sldChg>
      <pc:sldChg chg="modSp add mod">
        <pc:chgData name="Lindy Hutz" userId="c8cf9c36-4054-43f1-a42c-9e5bc68938d6" providerId="ADAL" clId="{99153A93-1C9F-4243-8E8D-12070304E81C}" dt="2024-09-18T21:03:03.577" v="856" actId="20577"/>
        <pc:sldMkLst>
          <pc:docMk/>
          <pc:sldMk cId="3086411699" sldId="311"/>
        </pc:sldMkLst>
        <pc:spChg chg="mod">
          <ac:chgData name="Lindy Hutz" userId="c8cf9c36-4054-43f1-a42c-9e5bc68938d6" providerId="ADAL" clId="{99153A93-1C9F-4243-8E8D-12070304E81C}" dt="2024-09-18T21:03:03.577" v="856" actId="20577"/>
          <ac:spMkLst>
            <pc:docMk/>
            <pc:sldMk cId="3086411699" sldId="311"/>
            <ac:spMk id="10" creationId="{F6CE7629-ADF7-DEC6-3C4A-2848DAA69608}"/>
          </ac:spMkLst>
        </pc:spChg>
      </pc:sldChg>
      <pc:sldChg chg="modSp add mod">
        <pc:chgData name="Lindy Hutz" userId="c8cf9c36-4054-43f1-a42c-9e5bc68938d6" providerId="ADAL" clId="{99153A93-1C9F-4243-8E8D-12070304E81C}" dt="2024-09-18T20:34:27.756" v="739" actId="6549"/>
        <pc:sldMkLst>
          <pc:docMk/>
          <pc:sldMk cId="421110804" sldId="312"/>
        </pc:sldMkLst>
        <pc:spChg chg="mod">
          <ac:chgData name="Lindy Hutz" userId="c8cf9c36-4054-43f1-a42c-9e5bc68938d6" providerId="ADAL" clId="{99153A93-1C9F-4243-8E8D-12070304E81C}" dt="2024-09-18T20:34:27.756" v="739" actId="6549"/>
          <ac:spMkLst>
            <pc:docMk/>
            <pc:sldMk cId="421110804" sldId="312"/>
            <ac:spMk id="10" creationId="{03F64DD8-270E-2198-F07A-37EF59F4BB1C}"/>
          </ac:spMkLst>
        </pc:spChg>
      </pc:sldChg>
      <pc:sldChg chg="addSp delSp modSp add del mod setBg modNotesTx">
        <pc:chgData name="Lindy Hutz" userId="c8cf9c36-4054-43f1-a42c-9e5bc68938d6" providerId="ADAL" clId="{99153A93-1C9F-4243-8E8D-12070304E81C}" dt="2024-09-19T06:50:08.256" v="1643" actId="20577"/>
        <pc:sldMkLst>
          <pc:docMk/>
          <pc:sldMk cId="3647580082" sldId="313"/>
        </pc:sldMkLst>
        <pc:spChg chg="add del mod">
          <ac:chgData name="Lindy Hutz" userId="c8cf9c36-4054-43f1-a42c-9e5bc68938d6" providerId="ADAL" clId="{99153A93-1C9F-4243-8E8D-12070304E81C}" dt="2024-09-18T18:26:41.244" v="384" actId="478"/>
          <ac:spMkLst>
            <pc:docMk/>
            <pc:sldMk cId="3647580082" sldId="313"/>
            <ac:spMk id="3" creationId="{EBC506BA-F8C4-6078-75F3-31BC55A9165E}"/>
          </ac:spMkLst>
        </pc:spChg>
        <pc:spChg chg="del">
          <ac:chgData name="Lindy Hutz" userId="c8cf9c36-4054-43f1-a42c-9e5bc68938d6" providerId="ADAL" clId="{99153A93-1C9F-4243-8E8D-12070304E81C}" dt="2024-09-18T18:33:26.810" v="406" actId="478"/>
          <ac:spMkLst>
            <pc:docMk/>
            <pc:sldMk cId="3647580082" sldId="313"/>
            <ac:spMk id="4" creationId="{6BEB6CB0-C6F7-B023-3F0B-4F81C635129B}"/>
          </ac:spMkLst>
        </pc:spChg>
        <pc:spChg chg="add del mod">
          <ac:chgData name="Lindy Hutz" userId="c8cf9c36-4054-43f1-a42c-9e5bc68938d6" providerId="ADAL" clId="{99153A93-1C9F-4243-8E8D-12070304E81C}" dt="2024-09-18T21:05:18.459" v="857" actId="478"/>
          <ac:spMkLst>
            <pc:docMk/>
            <pc:sldMk cId="3647580082" sldId="313"/>
            <ac:spMk id="7" creationId="{0BB1C182-7ED9-4501-AF7C-0E915A9B6913}"/>
          </ac:spMkLst>
        </pc:spChg>
        <pc:picChg chg="add mod">
          <ac:chgData name="Lindy Hutz" userId="c8cf9c36-4054-43f1-a42c-9e5bc68938d6" providerId="ADAL" clId="{99153A93-1C9F-4243-8E8D-12070304E81C}" dt="2024-09-18T18:26:41.681" v="385"/>
          <ac:picMkLst>
            <pc:docMk/>
            <pc:sldMk cId="3647580082" sldId="313"/>
            <ac:picMk id="5" creationId="{769E467C-0368-DE89-0416-3D343BBD18D1}"/>
          </ac:picMkLst>
        </pc:picChg>
        <pc:picChg chg="del">
          <ac:chgData name="Lindy Hutz" userId="c8cf9c36-4054-43f1-a42c-9e5bc68938d6" providerId="ADAL" clId="{99153A93-1C9F-4243-8E8D-12070304E81C}" dt="2024-09-18T17:53:23.260" v="126" actId="478"/>
          <ac:picMkLst>
            <pc:docMk/>
            <pc:sldMk cId="3647580082" sldId="313"/>
            <ac:picMk id="3074" creationId="{960AB2C6-0650-FE1F-963F-B451BBE18050}"/>
          </ac:picMkLst>
        </pc:picChg>
      </pc:sldChg>
      <pc:sldChg chg="addSp delSp modSp add mod ord">
        <pc:chgData name="Lindy Hutz" userId="c8cf9c36-4054-43f1-a42c-9e5bc68938d6" providerId="ADAL" clId="{99153A93-1C9F-4243-8E8D-12070304E81C}" dt="2024-09-18T18:40:19.866" v="466" actId="1076"/>
        <pc:sldMkLst>
          <pc:docMk/>
          <pc:sldMk cId="4223880136" sldId="314"/>
        </pc:sldMkLst>
        <pc:spChg chg="del mod">
          <ac:chgData name="Lindy Hutz" userId="c8cf9c36-4054-43f1-a42c-9e5bc68938d6" providerId="ADAL" clId="{99153A93-1C9F-4243-8E8D-12070304E81C}" dt="2024-09-18T18:38:59.380" v="446" actId="478"/>
          <ac:spMkLst>
            <pc:docMk/>
            <pc:sldMk cId="4223880136" sldId="314"/>
            <ac:spMk id="3" creationId="{D409D165-728F-E56A-E829-56E10CDA783B}"/>
          </ac:spMkLst>
        </pc:spChg>
        <pc:spChg chg="del">
          <ac:chgData name="Lindy Hutz" userId="c8cf9c36-4054-43f1-a42c-9e5bc68938d6" providerId="ADAL" clId="{99153A93-1C9F-4243-8E8D-12070304E81C}" dt="2024-09-18T18:39:23.123" v="457" actId="478"/>
          <ac:spMkLst>
            <pc:docMk/>
            <pc:sldMk cId="4223880136" sldId="314"/>
            <ac:spMk id="4" creationId="{4065FFB0-EBAC-1619-6252-368D7B2C8CA4}"/>
          </ac:spMkLst>
        </pc:spChg>
        <pc:spChg chg="add del mod">
          <ac:chgData name="Lindy Hutz" userId="c8cf9c36-4054-43f1-a42c-9e5bc68938d6" providerId="ADAL" clId="{99153A93-1C9F-4243-8E8D-12070304E81C}" dt="2024-09-18T18:39:25.445" v="458" actId="478"/>
          <ac:spMkLst>
            <pc:docMk/>
            <pc:sldMk cId="4223880136" sldId="314"/>
            <ac:spMk id="6" creationId="{69AF061C-C33E-F8CF-E1DF-E49A451F9880}"/>
          </ac:spMkLst>
        </pc:spChg>
        <pc:picChg chg="add del">
          <ac:chgData name="Lindy Hutz" userId="c8cf9c36-4054-43f1-a42c-9e5bc68938d6" providerId="ADAL" clId="{99153A93-1C9F-4243-8E8D-12070304E81C}" dt="2024-09-18T18:38:59.380" v="446" actId="478"/>
          <ac:picMkLst>
            <pc:docMk/>
            <pc:sldMk cId="4223880136" sldId="314"/>
            <ac:picMk id="5122" creationId="{1EB3E202-C421-82CE-02E9-ABC9512C6E68}"/>
          </ac:picMkLst>
        </pc:picChg>
        <pc:picChg chg="add mod">
          <ac:chgData name="Lindy Hutz" userId="c8cf9c36-4054-43f1-a42c-9e5bc68938d6" providerId="ADAL" clId="{99153A93-1C9F-4243-8E8D-12070304E81C}" dt="2024-09-18T18:40:19.866" v="466" actId="1076"/>
          <ac:picMkLst>
            <pc:docMk/>
            <pc:sldMk cId="4223880136" sldId="314"/>
            <ac:picMk id="5124" creationId="{6B8C62F8-E97B-4D11-D54A-1876E626A35F}"/>
          </ac:picMkLst>
        </pc:picChg>
        <pc:picChg chg="add mod">
          <ac:chgData name="Lindy Hutz" userId="c8cf9c36-4054-43f1-a42c-9e5bc68938d6" providerId="ADAL" clId="{99153A93-1C9F-4243-8E8D-12070304E81C}" dt="2024-09-18T18:39:54.869" v="461" actId="1076"/>
          <ac:picMkLst>
            <pc:docMk/>
            <pc:sldMk cId="4223880136" sldId="314"/>
            <ac:picMk id="5126" creationId="{6DB84B88-D844-64F7-ECB1-9B19CC3FB6EA}"/>
          </ac:picMkLst>
        </pc:picChg>
        <pc:picChg chg="add mod">
          <ac:chgData name="Lindy Hutz" userId="c8cf9c36-4054-43f1-a42c-9e5bc68938d6" providerId="ADAL" clId="{99153A93-1C9F-4243-8E8D-12070304E81C}" dt="2024-09-18T18:40:17.940" v="464" actId="1076"/>
          <ac:picMkLst>
            <pc:docMk/>
            <pc:sldMk cId="4223880136" sldId="314"/>
            <ac:picMk id="5128" creationId="{E413753D-0C29-A4A4-0CB7-6C44AD43E290}"/>
          </ac:picMkLst>
        </pc:picChg>
      </pc:sldChg>
      <pc:sldChg chg="modSp add del mod">
        <pc:chgData name="Lindy Hutz" userId="c8cf9c36-4054-43f1-a42c-9e5bc68938d6" providerId="ADAL" clId="{99153A93-1C9F-4243-8E8D-12070304E81C}" dt="2024-09-18T18:49:10.900" v="634" actId="2696"/>
        <pc:sldMkLst>
          <pc:docMk/>
          <pc:sldMk cId="949929720" sldId="315"/>
        </pc:sldMkLst>
        <pc:spChg chg="mod">
          <ac:chgData name="Lindy Hutz" userId="c8cf9c36-4054-43f1-a42c-9e5bc68938d6" providerId="ADAL" clId="{99153A93-1C9F-4243-8E8D-12070304E81C}" dt="2024-09-18T17:59:36.451" v="202" actId="20577"/>
          <ac:spMkLst>
            <pc:docMk/>
            <pc:sldMk cId="949929720" sldId="315"/>
            <ac:spMk id="3" creationId="{DFC17523-4ACC-EC05-F74F-B09AFAA2BA45}"/>
          </ac:spMkLst>
        </pc:spChg>
      </pc:sldChg>
      <pc:sldChg chg="addSp delSp modSp new del mod setBg">
        <pc:chgData name="Lindy Hutz" userId="c8cf9c36-4054-43f1-a42c-9e5bc68938d6" providerId="ADAL" clId="{99153A93-1C9F-4243-8E8D-12070304E81C}" dt="2024-09-18T18:02:19.949" v="216" actId="2696"/>
        <pc:sldMkLst>
          <pc:docMk/>
          <pc:sldMk cId="1446884914" sldId="316"/>
        </pc:sldMkLst>
        <pc:spChg chg="del">
          <ac:chgData name="Lindy Hutz" userId="c8cf9c36-4054-43f1-a42c-9e5bc68938d6" providerId="ADAL" clId="{99153A93-1C9F-4243-8E8D-12070304E81C}" dt="2024-09-18T18:00:55.580" v="205" actId="478"/>
          <ac:spMkLst>
            <pc:docMk/>
            <pc:sldMk cId="1446884914" sldId="316"/>
            <ac:spMk id="2" creationId="{4E1DFB9F-7578-CF4C-68B1-D6A23B79A3E6}"/>
          </ac:spMkLst>
        </pc:spChg>
        <pc:spChg chg="del">
          <ac:chgData name="Lindy Hutz" userId="c8cf9c36-4054-43f1-a42c-9e5bc68938d6" providerId="ADAL" clId="{99153A93-1C9F-4243-8E8D-12070304E81C}" dt="2024-09-18T18:00:56.541" v="206" actId="478"/>
          <ac:spMkLst>
            <pc:docMk/>
            <pc:sldMk cId="1446884914" sldId="316"/>
            <ac:spMk id="3" creationId="{93213DAA-BA48-873C-8536-7D0C1CF58CE5}"/>
          </ac:spMkLst>
        </pc:spChg>
        <pc:spChg chg="add">
          <ac:chgData name="Lindy Hutz" userId="c8cf9c36-4054-43f1-a42c-9e5bc68938d6" providerId="ADAL" clId="{99153A93-1C9F-4243-8E8D-12070304E81C}" dt="2024-09-18T18:01:21.495" v="208" actId="26606"/>
          <ac:spMkLst>
            <pc:docMk/>
            <pc:sldMk cId="1446884914" sldId="316"/>
            <ac:spMk id="1031" creationId="{AB8C311F-7253-4AED-9701-7FC0708C41C7}"/>
          </ac:spMkLst>
        </pc:spChg>
        <pc:spChg chg="add">
          <ac:chgData name="Lindy Hutz" userId="c8cf9c36-4054-43f1-a42c-9e5bc68938d6" providerId="ADAL" clId="{99153A93-1C9F-4243-8E8D-12070304E81C}" dt="2024-09-18T18:01:21.495" v="208" actId="26606"/>
          <ac:spMkLst>
            <pc:docMk/>
            <pc:sldMk cId="1446884914" sldId="316"/>
            <ac:spMk id="1033" creationId="{E2384209-CB15-4CDF-9D31-C44FD9A3F20D}"/>
          </ac:spMkLst>
        </pc:spChg>
        <pc:spChg chg="add">
          <ac:chgData name="Lindy Hutz" userId="c8cf9c36-4054-43f1-a42c-9e5bc68938d6" providerId="ADAL" clId="{99153A93-1C9F-4243-8E8D-12070304E81C}" dt="2024-09-18T18:01:21.495" v="208" actId="26606"/>
          <ac:spMkLst>
            <pc:docMk/>
            <pc:sldMk cId="1446884914" sldId="316"/>
            <ac:spMk id="1035" creationId="{2633B3B5-CC90-43F0-8714-D31D1F3F0209}"/>
          </ac:spMkLst>
        </pc:spChg>
        <pc:spChg chg="add">
          <ac:chgData name="Lindy Hutz" userId="c8cf9c36-4054-43f1-a42c-9e5bc68938d6" providerId="ADAL" clId="{99153A93-1C9F-4243-8E8D-12070304E81C}" dt="2024-09-18T18:01:21.495" v="208" actId="26606"/>
          <ac:spMkLst>
            <pc:docMk/>
            <pc:sldMk cId="1446884914" sldId="316"/>
            <ac:spMk id="1037" creationId="{A8D57A06-A426-446D-B02C-A2DC6B62E45E}"/>
          </ac:spMkLst>
        </pc:spChg>
        <pc:picChg chg="add del mod">
          <ac:chgData name="Lindy Hutz" userId="c8cf9c36-4054-43f1-a42c-9e5bc68938d6" providerId="ADAL" clId="{99153A93-1C9F-4243-8E8D-12070304E81C}" dt="2024-09-18T18:02:01.698" v="209" actId="478"/>
          <ac:picMkLst>
            <pc:docMk/>
            <pc:sldMk cId="1446884914" sldId="316"/>
            <ac:picMk id="1026" creationId="{457B2659-C66C-FE34-4838-155F566A88D0}"/>
          </ac:picMkLst>
        </pc:picChg>
      </pc:sldChg>
      <pc:sldChg chg="add del">
        <pc:chgData name="Lindy Hutz" userId="c8cf9c36-4054-43f1-a42c-9e5bc68938d6" providerId="ADAL" clId="{99153A93-1C9F-4243-8E8D-12070304E81C}" dt="2024-09-18T17:59:38.256" v="203" actId="2696"/>
        <pc:sldMkLst>
          <pc:docMk/>
          <pc:sldMk cId="4108138976" sldId="316"/>
        </pc:sldMkLst>
      </pc:sldChg>
      <pc:sldChg chg="addSp delSp modSp new mod ord">
        <pc:chgData name="Lindy Hutz" userId="c8cf9c36-4054-43f1-a42c-9e5bc68938d6" providerId="ADAL" clId="{99153A93-1C9F-4243-8E8D-12070304E81C}" dt="2024-09-19T06:15:38.977" v="1375" actId="20578"/>
        <pc:sldMkLst>
          <pc:docMk/>
          <pc:sldMk cId="3841353971" sldId="317"/>
        </pc:sldMkLst>
        <pc:spChg chg="del">
          <ac:chgData name="Lindy Hutz" userId="c8cf9c36-4054-43f1-a42c-9e5bc68938d6" providerId="ADAL" clId="{99153A93-1C9F-4243-8E8D-12070304E81C}" dt="2024-09-18T18:02:08.419" v="212" actId="478"/>
          <ac:spMkLst>
            <pc:docMk/>
            <pc:sldMk cId="3841353971" sldId="317"/>
            <ac:spMk id="2" creationId="{BBFCF8F0-B294-C4B4-A212-0CF386AC0C59}"/>
          </ac:spMkLst>
        </pc:spChg>
        <pc:spChg chg="del">
          <ac:chgData name="Lindy Hutz" userId="c8cf9c36-4054-43f1-a42c-9e5bc68938d6" providerId="ADAL" clId="{99153A93-1C9F-4243-8E8D-12070304E81C}" dt="2024-09-18T18:02:06.756" v="211" actId="478"/>
          <ac:spMkLst>
            <pc:docMk/>
            <pc:sldMk cId="3841353971" sldId="317"/>
            <ac:spMk id="3" creationId="{BDDF79BA-27EC-BA01-8C2C-D883E75AF137}"/>
          </ac:spMkLst>
        </pc:spChg>
        <pc:picChg chg="add mod">
          <ac:chgData name="Lindy Hutz" userId="c8cf9c36-4054-43f1-a42c-9e5bc68938d6" providerId="ADAL" clId="{99153A93-1C9F-4243-8E8D-12070304E81C}" dt="2024-09-18T18:02:29.776" v="217" actId="1076"/>
          <ac:picMkLst>
            <pc:docMk/>
            <pc:sldMk cId="3841353971" sldId="317"/>
            <ac:picMk id="2050" creationId="{9474BC37-6562-147A-D1F6-5C65DF273309}"/>
          </ac:picMkLst>
        </pc:picChg>
      </pc:sldChg>
      <pc:sldChg chg="addSp delSp modSp add mod ord modAnim">
        <pc:chgData name="Lindy Hutz" userId="c8cf9c36-4054-43f1-a42c-9e5bc68938d6" providerId="ADAL" clId="{99153A93-1C9F-4243-8E8D-12070304E81C}" dt="2024-09-19T07:01:15.750" v="1717" actId="20578"/>
        <pc:sldMkLst>
          <pc:docMk/>
          <pc:sldMk cId="2882025109" sldId="318"/>
        </pc:sldMkLst>
        <pc:spChg chg="del mod">
          <ac:chgData name="Lindy Hutz" userId="c8cf9c36-4054-43f1-a42c-9e5bc68938d6" providerId="ADAL" clId="{99153A93-1C9F-4243-8E8D-12070304E81C}" dt="2024-09-19T06:37:22.140" v="1525" actId="478"/>
          <ac:spMkLst>
            <pc:docMk/>
            <pc:sldMk cId="2882025109" sldId="318"/>
            <ac:spMk id="3" creationId="{C8337775-BEDA-426C-0735-F55A6D5C7048}"/>
          </ac:spMkLst>
        </pc:spChg>
        <pc:spChg chg="mod">
          <ac:chgData name="Lindy Hutz" userId="c8cf9c36-4054-43f1-a42c-9e5bc68938d6" providerId="ADAL" clId="{99153A93-1C9F-4243-8E8D-12070304E81C}" dt="2024-09-18T18:24:34.122" v="383" actId="20577"/>
          <ac:spMkLst>
            <pc:docMk/>
            <pc:sldMk cId="2882025109" sldId="318"/>
            <ac:spMk id="4" creationId="{AF505021-1FE0-59D5-A761-A0D45BD9EB91}"/>
          </ac:spMkLst>
        </pc:spChg>
        <pc:spChg chg="add del mod">
          <ac:chgData name="Lindy Hutz" userId="c8cf9c36-4054-43f1-a42c-9e5bc68938d6" providerId="ADAL" clId="{99153A93-1C9F-4243-8E8D-12070304E81C}" dt="2024-09-18T18:19:01.565" v="285" actId="478"/>
          <ac:spMkLst>
            <pc:docMk/>
            <pc:sldMk cId="2882025109" sldId="318"/>
            <ac:spMk id="5" creationId="{801F7FEC-287E-35D3-5343-158B3BB4477F}"/>
          </ac:spMkLst>
        </pc:spChg>
        <pc:picChg chg="add mod">
          <ac:chgData name="Lindy Hutz" userId="c8cf9c36-4054-43f1-a42c-9e5bc68938d6" providerId="ADAL" clId="{99153A93-1C9F-4243-8E8D-12070304E81C}" dt="2024-09-18T18:23:44.167" v="362" actId="1076"/>
          <ac:picMkLst>
            <pc:docMk/>
            <pc:sldMk cId="2882025109" sldId="318"/>
            <ac:picMk id="6" creationId="{DAC6E62B-2687-D8A4-072D-9E0CA33B1DDE}"/>
          </ac:picMkLst>
        </pc:picChg>
        <pc:picChg chg="add mod">
          <ac:chgData name="Lindy Hutz" userId="c8cf9c36-4054-43f1-a42c-9e5bc68938d6" providerId="ADAL" clId="{99153A93-1C9F-4243-8E8D-12070304E81C}" dt="2024-09-19T06:37:08.740" v="1524" actId="208"/>
          <ac:picMkLst>
            <pc:docMk/>
            <pc:sldMk cId="2882025109" sldId="318"/>
            <ac:picMk id="7" creationId="{7640CCD7-2973-18E9-E6E3-7B099A685C4D}"/>
          </ac:picMkLst>
        </pc:picChg>
        <pc:picChg chg="add mod">
          <ac:chgData name="Lindy Hutz" userId="c8cf9c36-4054-43f1-a42c-9e5bc68938d6" providerId="ADAL" clId="{99153A93-1C9F-4243-8E8D-12070304E81C}" dt="2024-09-19T06:37:08.740" v="1524" actId="208"/>
          <ac:picMkLst>
            <pc:docMk/>
            <pc:sldMk cId="2882025109" sldId="318"/>
            <ac:picMk id="9" creationId="{9456F026-32D1-DBAA-CD5F-5B53BD4E9EE2}"/>
          </ac:picMkLst>
        </pc:picChg>
        <pc:picChg chg="add del mod">
          <ac:chgData name="Lindy Hutz" userId="c8cf9c36-4054-43f1-a42c-9e5bc68938d6" providerId="ADAL" clId="{99153A93-1C9F-4243-8E8D-12070304E81C}" dt="2024-09-18T18:23:27.579" v="356" actId="478"/>
          <ac:picMkLst>
            <pc:docMk/>
            <pc:sldMk cId="2882025109" sldId="318"/>
            <ac:picMk id="3074" creationId="{8DF411E2-9027-BA14-361F-D0F48BB996B3}"/>
          </ac:picMkLst>
        </pc:picChg>
      </pc:sldChg>
      <pc:sldChg chg="addSp delSp new mod modNotesTx">
        <pc:chgData name="Lindy Hutz" userId="c8cf9c36-4054-43f1-a42c-9e5bc68938d6" providerId="ADAL" clId="{99153A93-1C9F-4243-8E8D-12070304E81C}" dt="2024-09-19T06:50:17.256" v="1666" actId="20577"/>
        <pc:sldMkLst>
          <pc:docMk/>
          <pc:sldMk cId="2258722602" sldId="319"/>
        </pc:sldMkLst>
        <pc:spChg chg="del">
          <ac:chgData name="Lindy Hutz" userId="c8cf9c36-4054-43f1-a42c-9e5bc68938d6" providerId="ADAL" clId="{99153A93-1C9F-4243-8E8D-12070304E81C}" dt="2024-09-18T18:27:29.152" v="391" actId="478"/>
          <ac:spMkLst>
            <pc:docMk/>
            <pc:sldMk cId="2258722602" sldId="319"/>
            <ac:spMk id="2" creationId="{A8E080A0-B7BA-8CEA-BEC3-A3FD0709941E}"/>
          </ac:spMkLst>
        </pc:spChg>
        <pc:spChg chg="del">
          <ac:chgData name="Lindy Hutz" userId="c8cf9c36-4054-43f1-a42c-9e5bc68938d6" providerId="ADAL" clId="{99153A93-1C9F-4243-8E8D-12070304E81C}" dt="2024-09-18T18:27:29.856" v="392" actId="478"/>
          <ac:spMkLst>
            <pc:docMk/>
            <pc:sldMk cId="2258722602" sldId="319"/>
            <ac:spMk id="3" creationId="{1A829B5A-D893-9E11-7EA9-4B3D81AEA31C}"/>
          </ac:spMkLst>
        </pc:spChg>
        <pc:picChg chg="add">
          <ac:chgData name="Lindy Hutz" userId="c8cf9c36-4054-43f1-a42c-9e5bc68938d6" providerId="ADAL" clId="{99153A93-1C9F-4243-8E8D-12070304E81C}" dt="2024-09-18T18:27:30.565" v="393"/>
          <ac:picMkLst>
            <pc:docMk/>
            <pc:sldMk cId="2258722602" sldId="319"/>
            <ac:picMk id="4" creationId="{EDBF4C4C-E8C9-730E-488F-E78C1BB1F724}"/>
          </ac:picMkLst>
        </pc:picChg>
      </pc:sldChg>
      <pc:sldChg chg="addSp delSp modSp new mod modNotesTx">
        <pc:chgData name="Lindy Hutz" userId="c8cf9c36-4054-43f1-a42c-9e5bc68938d6" providerId="ADAL" clId="{99153A93-1C9F-4243-8E8D-12070304E81C}" dt="2024-09-19T06:50:22.461" v="1675" actId="20577"/>
        <pc:sldMkLst>
          <pc:docMk/>
          <pc:sldMk cId="416755682" sldId="320"/>
        </pc:sldMkLst>
        <pc:spChg chg="del">
          <ac:chgData name="Lindy Hutz" userId="c8cf9c36-4054-43f1-a42c-9e5bc68938d6" providerId="ADAL" clId="{99153A93-1C9F-4243-8E8D-12070304E81C}" dt="2024-09-18T18:27:51.923" v="394" actId="478"/>
          <ac:spMkLst>
            <pc:docMk/>
            <pc:sldMk cId="416755682" sldId="320"/>
            <ac:spMk id="2" creationId="{C6B8BC71-B85C-9481-AFCE-B25D5D841CBE}"/>
          </ac:spMkLst>
        </pc:spChg>
        <pc:spChg chg="del">
          <ac:chgData name="Lindy Hutz" userId="c8cf9c36-4054-43f1-a42c-9e5bc68938d6" providerId="ADAL" clId="{99153A93-1C9F-4243-8E8D-12070304E81C}" dt="2024-09-18T18:27:52.955" v="395" actId="478"/>
          <ac:spMkLst>
            <pc:docMk/>
            <pc:sldMk cId="416755682" sldId="320"/>
            <ac:spMk id="3" creationId="{1BFD2AA6-DFDB-12E6-6A5E-B07FC690B952}"/>
          </ac:spMkLst>
        </pc:spChg>
        <pc:picChg chg="add mod">
          <ac:chgData name="Lindy Hutz" userId="c8cf9c36-4054-43f1-a42c-9e5bc68938d6" providerId="ADAL" clId="{99153A93-1C9F-4243-8E8D-12070304E81C}" dt="2024-09-18T18:29:08.905" v="402" actId="12788"/>
          <ac:picMkLst>
            <pc:docMk/>
            <pc:sldMk cId="416755682" sldId="320"/>
            <ac:picMk id="4" creationId="{36355404-C6A1-9BBC-96B9-9F357DCD7AB8}"/>
          </ac:picMkLst>
        </pc:picChg>
      </pc:sldChg>
      <pc:sldChg chg="addSp delSp modSp new mod modNotesTx">
        <pc:chgData name="Lindy Hutz" userId="c8cf9c36-4054-43f1-a42c-9e5bc68938d6" providerId="ADAL" clId="{99153A93-1C9F-4243-8E8D-12070304E81C}" dt="2024-09-19T06:50:31.567" v="1697" actId="20577"/>
        <pc:sldMkLst>
          <pc:docMk/>
          <pc:sldMk cId="2824927030" sldId="321"/>
        </pc:sldMkLst>
        <pc:spChg chg="del">
          <ac:chgData name="Lindy Hutz" userId="c8cf9c36-4054-43f1-a42c-9e5bc68938d6" providerId="ADAL" clId="{99153A93-1C9F-4243-8E8D-12070304E81C}" dt="2024-09-18T18:28:54.472" v="397" actId="478"/>
          <ac:spMkLst>
            <pc:docMk/>
            <pc:sldMk cId="2824927030" sldId="321"/>
            <ac:spMk id="2" creationId="{D041B0A9-87F2-18A5-E15D-3C286FB0E977}"/>
          </ac:spMkLst>
        </pc:spChg>
        <pc:spChg chg="del">
          <ac:chgData name="Lindy Hutz" userId="c8cf9c36-4054-43f1-a42c-9e5bc68938d6" providerId="ADAL" clId="{99153A93-1C9F-4243-8E8D-12070304E81C}" dt="2024-09-18T18:28:55.191" v="398" actId="478"/>
          <ac:spMkLst>
            <pc:docMk/>
            <pc:sldMk cId="2824927030" sldId="321"/>
            <ac:spMk id="3" creationId="{678494B7-80A8-7E99-5448-7C53A26637C8}"/>
          </ac:spMkLst>
        </pc:spChg>
        <pc:picChg chg="add mod">
          <ac:chgData name="Lindy Hutz" userId="c8cf9c36-4054-43f1-a42c-9e5bc68938d6" providerId="ADAL" clId="{99153A93-1C9F-4243-8E8D-12070304E81C}" dt="2024-09-18T18:28:55.963" v="399"/>
          <ac:picMkLst>
            <pc:docMk/>
            <pc:sldMk cId="2824927030" sldId="321"/>
            <ac:picMk id="4" creationId="{C6FCD3DE-8B16-6F71-3AC8-1E62EC162C14}"/>
          </ac:picMkLst>
        </pc:picChg>
      </pc:sldChg>
      <pc:sldChg chg="new del">
        <pc:chgData name="Lindy Hutz" userId="c8cf9c36-4054-43f1-a42c-9e5bc68938d6" providerId="ADAL" clId="{99153A93-1C9F-4243-8E8D-12070304E81C}" dt="2024-09-18T18:26:57.952" v="390" actId="2696"/>
        <pc:sldMkLst>
          <pc:docMk/>
          <pc:sldMk cId="1806102099" sldId="322"/>
        </pc:sldMkLst>
      </pc:sldChg>
      <pc:sldChg chg="addSp delSp modSp add del mod">
        <pc:chgData name="Lindy Hutz" userId="c8cf9c36-4054-43f1-a42c-9e5bc68938d6" providerId="ADAL" clId="{99153A93-1C9F-4243-8E8D-12070304E81C}" dt="2024-09-18T18:46:45.328" v="627" actId="2696"/>
        <pc:sldMkLst>
          <pc:docMk/>
          <pc:sldMk cId="4024315526" sldId="322"/>
        </pc:sldMkLst>
        <pc:spChg chg="mod">
          <ac:chgData name="Lindy Hutz" userId="c8cf9c36-4054-43f1-a42c-9e5bc68938d6" providerId="ADAL" clId="{99153A93-1C9F-4243-8E8D-12070304E81C}" dt="2024-09-18T18:37:20.284" v="442" actId="20577"/>
          <ac:spMkLst>
            <pc:docMk/>
            <pc:sldMk cId="4024315526" sldId="322"/>
            <ac:spMk id="3" creationId="{65BF1669-2FE6-5C0B-C1E9-D46FFBEEB4E1}"/>
          </ac:spMkLst>
        </pc:spChg>
        <pc:spChg chg="add del mod">
          <ac:chgData name="Lindy Hutz" userId="c8cf9c36-4054-43f1-a42c-9e5bc68938d6" providerId="ADAL" clId="{99153A93-1C9F-4243-8E8D-12070304E81C}" dt="2024-09-18T18:37:21.635" v="444"/>
          <ac:spMkLst>
            <pc:docMk/>
            <pc:sldMk cId="4024315526" sldId="322"/>
            <ac:spMk id="5" creationId="{EA7E715B-F26E-7E8F-DBC0-857639AFA161}"/>
          </ac:spMkLst>
        </pc:spChg>
      </pc:sldChg>
      <pc:sldChg chg="addSp delSp modSp add mod">
        <pc:chgData name="Lindy Hutz" userId="c8cf9c36-4054-43f1-a42c-9e5bc68938d6" providerId="ADAL" clId="{99153A93-1C9F-4243-8E8D-12070304E81C}" dt="2024-09-18T18:56:29.122" v="728" actId="1076"/>
        <pc:sldMkLst>
          <pc:docMk/>
          <pc:sldMk cId="395087639" sldId="335"/>
        </pc:sldMkLst>
        <pc:spChg chg="add mod">
          <ac:chgData name="Lindy Hutz" userId="c8cf9c36-4054-43f1-a42c-9e5bc68938d6" providerId="ADAL" clId="{99153A93-1C9F-4243-8E8D-12070304E81C}" dt="2024-09-18T18:56:27.545" v="726" actId="14100"/>
          <ac:spMkLst>
            <pc:docMk/>
            <pc:sldMk cId="395087639" sldId="335"/>
            <ac:spMk id="2" creationId="{DE371055-8CF5-829F-2AA6-48FC1239AED1}"/>
          </ac:spMkLst>
        </pc:spChg>
        <pc:spChg chg="del mod">
          <ac:chgData name="Lindy Hutz" userId="c8cf9c36-4054-43f1-a42c-9e5bc68938d6" providerId="ADAL" clId="{99153A93-1C9F-4243-8E8D-12070304E81C}" dt="2024-09-18T18:52:50.863" v="654" actId="478"/>
          <ac:spMkLst>
            <pc:docMk/>
            <pc:sldMk cId="395087639" sldId="335"/>
            <ac:spMk id="7" creationId="{3B0F5EF2-7A5E-B339-2CBA-83B1BD658814}"/>
          </ac:spMkLst>
        </pc:spChg>
        <pc:picChg chg="mod">
          <ac:chgData name="Lindy Hutz" userId="c8cf9c36-4054-43f1-a42c-9e5bc68938d6" providerId="ADAL" clId="{99153A93-1C9F-4243-8E8D-12070304E81C}" dt="2024-09-18T18:56:29.122" v="728" actId="1076"/>
          <ac:picMkLst>
            <pc:docMk/>
            <pc:sldMk cId="395087639" sldId="335"/>
            <ac:picMk id="3074" creationId="{4968FBA3-5190-C7B5-7D0A-D095E5DFD7C2}"/>
          </ac:picMkLst>
        </pc:picChg>
      </pc:sldChg>
      <pc:sldChg chg="addSp delSp modSp add mod ord modAnim">
        <pc:chgData name="Lindy Hutz" userId="c8cf9c36-4054-43f1-a42c-9e5bc68938d6" providerId="ADAL" clId="{99153A93-1C9F-4243-8E8D-12070304E81C}" dt="2024-09-19T08:00:35.517" v="1861"/>
        <pc:sldMkLst>
          <pc:docMk/>
          <pc:sldMk cId="1254638921" sldId="338"/>
        </pc:sldMkLst>
        <pc:spChg chg="del">
          <ac:chgData name="Lindy Hutz" userId="c8cf9c36-4054-43f1-a42c-9e5bc68938d6" providerId="ADAL" clId="{99153A93-1C9F-4243-8E8D-12070304E81C}" dt="2024-09-18T21:22:14.295" v="865" actId="478"/>
          <ac:spMkLst>
            <pc:docMk/>
            <pc:sldMk cId="1254638921" sldId="338"/>
            <ac:spMk id="4" creationId="{B1D5A860-8BCD-1B04-CBC3-0BBB8F37E051}"/>
          </ac:spMkLst>
        </pc:spChg>
        <pc:spChg chg="mod">
          <ac:chgData name="Lindy Hutz" userId="c8cf9c36-4054-43f1-a42c-9e5bc68938d6" providerId="ADAL" clId="{99153A93-1C9F-4243-8E8D-12070304E81C}" dt="2024-09-18T21:22:07.919" v="864" actId="20577"/>
          <ac:spMkLst>
            <pc:docMk/>
            <pc:sldMk cId="1254638921" sldId="338"/>
            <ac:spMk id="7" creationId="{3B0F5EF2-7A5E-B339-2CBA-83B1BD658814}"/>
          </ac:spMkLst>
        </pc:spChg>
        <pc:picChg chg="del">
          <ac:chgData name="Lindy Hutz" userId="c8cf9c36-4054-43f1-a42c-9e5bc68938d6" providerId="ADAL" clId="{99153A93-1C9F-4243-8E8D-12070304E81C}" dt="2024-09-18T21:22:15.451" v="866" actId="478"/>
          <ac:picMkLst>
            <pc:docMk/>
            <pc:sldMk cId="1254638921" sldId="338"/>
            <ac:picMk id="2" creationId="{C8F8E98B-A74A-F42D-53D2-B8942197C3EF}"/>
          </ac:picMkLst>
        </pc:picChg>
        <pc:picChg chg="add mod">
          <ac:chgData name="Lindy Hutz" userId="c8cf9c36-4054-43f1-a42c-9e5bc68938d6" providerId="ADAL" clId="{99153A93-1C9F-4243-8E8D-12070304E81C}" dt="2024-09-19T08:00:16.864" v="1860" actId="12788"/>
          <ac:picMkLst>
            <pc:docMk/>
            <pc:sldMk cId="1254638921" sldId="338"/>
            <ac:picMk id="2" creationId="{F41B3424-F57D-501A-B056-29EBBD3BCCAC}"/>
          </ac:picMkLst>
        </pc:picChg>
        <pc:picChg chg="add mod">
          <ac:chgData name="Lindy Hutz" userId="c8cf9c36-4054-43f1-a42c-9e5bc68938d6" providerId="ADAL" clId="{99153A93-1C9F-4243-8E8D-12070304E81C}" dt="2024-09-18T21:22:19.773" v="867"/>
          <ac:picMkLst>
            <pc:docMk/>
            <pc:sldMk cId="1254638921" sldId="338"/>
            <ac:picMk id="5" creationId="{0EB543D5-5822-942A-6C26-EB3C09C3F667}"/>
          </ac:picMkLst>
        </pc:picChg>
      </pc:sldChg>
      <pc:sldChg chg="addSp delSp modSp add del mod">
        <pc:chgData name="Lindy Hutz" userId="c8cf9c36-4054-43f1-a42c-9e5bc68938d6" providerId="ADAL" clId="{99153A93-1C9F-4243-8E8D-12070304E81C}" dt="2024-09-18T21:24:56.745" v="913" actId="2696"/>
        <pc:sldMkLst>
          <pc:docMk/>
          <pc:sldMk cId="1382839707" sldId="355"/>
        </pc:sldMkLst>
        <pc:spChg chg="del">
          <ac:chgData name="Lindy Hutz" userId="c8cf9c36-4054-43f1-a42c-9e5bc68938d6" providerId="ADAL" clId="{99153A93-1C9F-4243-8E8D-12070304E81C}" dt="2024-09-18T21:24:13.177" v="908" actId="478"/>
          <ac:spMkLst>
            <pc:docMk/>
            <pc:sldMk cId="1382839707" sldId="355"/>
            <ac:spMk id="5" creationId="{C6960430-CF5E-9797-2774-6774EE7BBA37}"/>
          </ac:spMkLst>
        </pc:spChg>
        <pc:spChg chg="del">
          <ac:chgData name="Lindy Hutz" userId="c8cf9c36-4054-43f1-a42c-9e5bc68938d6" providerId="ADAL" clId="{99153A93-1C9F-4243-8E8D-12070304E81C}" dt="2024-09-18T21:24:15.941" v="909" actId="478"/>
          <ac:spMkLst>
            <pc:docMk/>
            <pc:sldMk cId="1382839707" sldId="355"/>
            <ac:spMk id="7" creationId="{BA0F65A5-7177-EA7F-6D63-880CFD8E3955}"/>
          </ac:spMkLst>
        </pc:spChg>
        <pc:spChg chg="mod">
          <ac:chgData name="Lindy Hutz" userId="c8cf9c36-4054-43f1-a42c-9e5bc68938d6" providerId="ADAL" clId="{99153A93-1C9F-4243-8E8D-12070304E81C}" dt="2024-09-18T21:24:11.149" v="907" actId="20577"/>
          <ac:spMkLst>
            <pc:docMk/>
            <pc:sldMk cId="1382839707" sldId="355"/>
            <ac:spMk id="11" creationId="{EAF529F0-B2D5-B6BA-8D88-DD5D46F88BC1}"/>
          </ac:spMkLst>
        </pc:spChg>
        <pc:spChg chg="mod">
          <ac:chgData name="Lindy Hutz" userId="c8cf9c36-4054-43f1-a42c-9e5bc68938d6" providerId="ADAL" clId="{99153A93-1C9F-4243-8E8D-12070304E81C}" dt="2024-09-18T21:24:06.890" v="902" actId="20577"/>
          <ac:spMkLst>
            <pc:docMk/>
            <pc:sldMk cId="1382839707" sldId="355"/>
            <ac:spMk id="12" creationId="{2FECC172-B490-E570-06FA-17321F3103B4}"/>
          </ac:spMkLst>
        </pc:spChg>
        <pc:spChg chg="mod">
          <ac:chgData name="Lindy Hutz" userId="c8cf9c36-4054-43f1-a42c-9e5bc68938d6" providerId="ADAL" clId="{99153A93-1C9F-4243-8E8D-12070304E81C}" dt="2024-09-18T21:24:03.486" v="893" actId="20577"/>
          <ac:spMkLst>
            <pc:docMk/>
            <pc:sldMk cId="1382839707" sldId="355"/>
            <ac:spMk id="13" creationId="{AE3EE1B4-A30D-48D2-CF34-1167EDE91A6B}"/>
          </ac:spMkLst>
        </pc:spChg>
        <pc:picChg chg="add del mod">
          <ac:chgData name="Lindy Hutz" userId="c8cf9c36-4054-43f1-a42c-9e5bc68938d6" providerId="ADAL" clId="{99153A93-1C9F-4243-8E8D-12070304E81C}" dt="2024-09-18T21:24:55.349" v="912" actId="478"/>
          <ac:picMkLst>
            <pc:docMk/>
            <pc:sldMk cId="1382839707" sldId="355"/>
            <ac:picMk id="2" creationId="{A6650F3A-99E9-A606-59C3-B8EDE40A5FB5}"/>
          </ac:picMkLst>
        </pc:picChg>
        <pc:picChg chg="del">
          <ac:chgData name="Lindy Hutz" userId="c8cf9c36-4054-43f1-a42c-9e5bc68938d6" providerId="ADAL" clId="{99153A93-1C9F-4243-8E8D-12070304E81C}" dt="2024-09-18T21:24:16.645" v="910" actId="478"/>
          <ac:picMkLst>
            <pc:docMk/>
            <pc:sldMk cId="1382839707" sldId="355"/>
            <ac:picMk id="9" creationId="{0C6EDFD2-00CE-35D5-88A5-BEB31698AA28}"/>
          </ac:picMkLst>
        </pc:picChg>
      </pc:sldChg>
      <pc:sldChg chg="addSp delSp modSp add mod">
        <pc:chgData name="Lindy Hutz" userId="c8cf9c36-4054-43f1-a42c-9e5bc68938d6" providerId="ADAL" clId="{99153A93-1C9F-4243-8E8D-12070304E81C}" dt="2024-09-18T18:54:15.054" v="689" actId="1076"/>
        <pc:sldMkLst>
          <pc:docMk/>
          <pc:sldMk cId="3938108276" sldId="381"/>
        </pc:sldMkLst>
        <pc:spChg chg="add mod">
          <ac:chgData name="Lindy Hutz" userId="c8cf9c36-4054-43f1-a42c-9e5bc68938d6" providerId="ADAL" clId="{99153A93-1C9F-4243-8E8D-12070304E81C}" dt="2024-09-18T18:54:15.054" v="689" actId="1076"/>
          <ac:spMkLst>
            <pc:docMk/>
            <pc:sldMk cId="3938108276" sldId="381"/>
            <ac:spMk id="2" creationId="{BC039490-7048-ABD3-2196-9A2AE2EDA3B7}"/>
          </ac:spMkLst>
        </pc:spChg>
        <pc:spChg chg="del mod">
          <ac:chgData name="Lindy Hutz" userId="c8cf9c36-4054-43f1-a42c-9e5bc68938d6" providerId="ADAL" clId="{99153A93-1C9F-4243-8E8D-12070304E81C}" dt="2024-09-18T18:53:27.132" v="679"/>
          <ac:spMkLst>
            <pc:docMk/>
            <pc:sldMk cId="3938108276" sldId="381"/>
            <ac:spMk id="7" creationId="{3B0F5EF2-7A5E-B339-2CBA-83B1BD658814}"/>
          </ac:spMkLst>
        </pc:spChg>
      </pc:sldChg>
      <pc:sldChg chg="addSp delSp modSp add mod">
        <pc:chgData name="Lindy Hutz" userId="c8cf9c36-4054-43f1-a42c-9e5bc68938d6" providerId="ADAL" clId="{99153A93-1C9F-4243-8E8D-12070304E81C}" dt="2024-09-18T18:54:30.355" v="692"/>
        <pc:sldMkLst>
          <pc:docMk/>
          <pc:sldMk cId="1243267182" sldId="382"/>
        </pc:sldMkLst>
        <pc:spChg chg="add del mod">
          <ac:chgData name="Lindy Hutz" userId="c8cf9c36-4054-43f1-a42c-9e5bc68938d6" providerId="ADAL" clId="{99153A93-1C9F-4243-8E8D-12070304E81C}" dt="2024-09-18T18:54:26.955" v="690" actId="478"/>
          <ac:spMkLst>
            <pc:docMk/>
            <pc:sldMk cId="1243267182" sldId="382"/>
            <ac:spMk id="2" creationId="{43B043F5-B1BE-2800-910A-0C9D8424D486}"/>
          </ac:spMkLst>
        </pc:spChg>
        <pc:spChg chg="add mod">
          <ac:chgData name="Lindy Hutz" userId="c8cf9c36-4054-43f1-a42c-9e5bc68938d6" providerId="ADAL" clId="{99153A93-1C9F-4243-8E8D-12070304E81C}" dt="2024-09-18T18:54:30.355" v="692"/>
          <ac:spMkLst>
            <pc:docMk/>
            <pc:sldMk cId="1243267182" sldId="382"/>
            <ac:spMk id="3" creationId="{5D4B6A43-5022-0A31-A7C4-FDF6B70DEAB9}"/>
          </ac:spMkLst>
        </pc:spChg>
        <pc:spChg chg="del">
          <ac:chgData name="Lindy Hutz" userId="c8cf9c36-4054-43f1-a42c-9e5bc68938d6" providerId="ADAL" clId="{99153A93-1C9F-4243-8E8D-12070304E81C}" dt="2024-09-18T18:54:29.374" v="691" actId="478"/>
          <ac:spMkLst>
            <pc:docMk/>
            <pc:sldMk cId="1243267182" sldId="382"/>
            <ac:spMk id="7" creationId="{3B0F5EF2-7A5E-B339-2CBA-83B1BD658814}"/>
          </ac:spMkLst>
        </pc:spChg>
      </pc:sldChg>
      <pc:sldChg chg="addSp modSp add mod">
        <pc:chgData name="Lindy Hutz" userId="c8cf9c36-4054-43f1-a42c-9e5bc68938d6" providerId="ADAL" clId="{99153A93-1C9F-4243-8E8D-12070304E81C}" dt="2024-09-19T07:09:42.937" v="1820" actId="20577"/>
        <pc:sldMkLst>
          <pc:docMk/>
          <pc:sldMk cId="791585769" sldId="383"/>
        </pc:sldMkLst>
        <pc:spChg chg="add mod">
          <ac:chgData name="Lindy Hutz" userId="c8cf9c36-4054-43f1-a42c-9e5bc68938d6" providerId="ADAL" clId="{99153A93-1C9F-4243-8E8D-12070304E81C}" dt="2024-09-19T07:09:42.937" v="1820" actId="20577"/>
          <ac:spMkLst>
            <pc:docMk/>
            <pc:sldMk cId="791585769" sldId="383"/>
            <ac:spMk id="2" creationId="{880BCBD6-BD96-FD49-017B-1FC9326E3F7F}"/>
          </ac:spMkLst>
        </pc:spChg>
      </pc:sldChg>
      <pc:sldChg chg="addSp modSp add">
        <pc:chgData name="Lindy Hutz" userId="c8cf9c36-4054-43f1-a42c-9e5bc68938d6" providerId="ADAL" clId="{99153A93-1C9F-4243-8E8D-12070304E81C}" dt="2024-09-18T21:22:20.931" v="868"/>
        <pc:sldMkLst>
          <pc:docMk/>
          <pc:sldMk cId="2856764242" sldId="386"/>
        </pc:sldMkLst>
        <pc:picChg chg="add mod">
          <ac:chgData name="Lindy Hutz" userId="c8cf9c36-4054-43f1-a42c-9e5bc68938d6" providerId="ADAL" clId="{99153A93-1C9F-4243-8E8D-12070304E81C}" dt="2024-09-18T21:22:20.931" v="868"/>
          <ac:picMkLst>
            <pc:docMk/>
            <pc:sldMk cId="2856764242" sldId="386"/>
            <ac:picMk id="2" creationId="{82218D82-0670-D0E1-2EB0-596230AD70BD}"/>
          </ac:picMkLst>
        </pc:picChg>
      </pc:sldChg>
      <pc:sldChg chg="addSp delSp modSp add mod">
        <pc:chgData name="Lindy Hutz" userId="c8cf9c36-4054-43f1-a42c-9e5bc68938d6" providerId="ADAL" clId="{99153A93-1C9F-4243-8E8D-12070304E81C}" dt="2024-09-18T18:56:06.157" v="713"/>
        <pc:sldMkLst>
          <pc:docMk/>
          <pc:sldMk cId="4160168741" sldId="387"/>
        </pc:sldMkLst>
        <pc:spChg chg="add mod">
          <ac:chgData name="Lindy Hutz" userId="c8cf9c36-4054-43f1-a42c-9e5bc68938d6" providerId="ADAL" clId="{99153A93-1C9F-4243-8E8D-12070304E81C}" dt="2024-09-18T18:56:01.546" v="711" actId="6549"/>
          <ac:spMkLst>
            <pc:docMk/>
            <pc:sldMk cId="4160168741" sldId="387"/>
            <ac:spMk id="2" creationId="{CE591F64-6302-4C8F-727D-BB862B49E818}"/>
          </ac:spMkLst>
        </pc:spChg>
        <pc:spChg chg="add del mod">
          <ac:chgData name="Lindy Hutz" userId="c8cf9c36-4054-43f1-a42c-9e5bc68938d6" providerId="ADAL" clId="{99153A93-1C9F-4243-8E8D-12070304E81C}" dt="2024-09-18T18:56:06.157" v="713"/>
          <ac:spMkLst>
            <pc:docMk/>
            <pc:sldMk cId="4160168741" sldId="387"/>
            <ac:spMk id="3" creationId="{5707A5A3-3800-5F25-B520-0496E67324B8}"/>
          </ac:spMkLst>
        </pc:spChg>
      </pc:sldChg>
      <pc:sldChg chg="addSp delSp modSp add del mod">
        <pc:chgData name="Lindy Hutz" userId="c8cf9c36-4054-43f1-a42c-9e5bc68938d6" providerId="ADAL" clId="{99153A93-1C9F-4243-8E8D-12070304E81C}" dt="2024-09-19T06:13:46.116" v="1351" actId="2696"/>
        <pc:sldMkLst>
          <pc:docMk/>
          <pc:sldMk cId="3800498777" sldId="388"/>
        </pc:sldMkLst>
        <pc:spChg chg="del">
          <ac:chgData name="Lindy Hutz" userId="c8cf9c36-4054-43f1-a42c-9e5bc68938d6" providerId="ADAL" clId="{99153A93-1C9F-4243-8E8D-12070304E81C}" dt="2024-09-18T18:52:08.488" v="645" actId="478"/>
          <ac:spMkLst>
            <pc:docMk/>
            <pc:sldMk cId="3800498777" sldId="388"/>
            <ac:spMk id="2" creationId="{2FE949D4-5324-2862-25A5-AE0F9C67FE5D}"/>
          </ac:spMkLst>
        </pc:spChg>
        <pc:picChg chg="del">
          <ac:chgData name="Lindy Hutz" userId="c8cf9c36-4054-43f1-a42c-9e5bc68938d6" providerId="ADAL" clId="{99153A93-1C9F-4243-8E8D-12070304E81C}" dt="2024-09-18T18:52:09.281" v="646" actId="478"/>
          <ac:picMkLst>
            <pc:docMk/>
            <pc:sldMk cId="3800498777" sldId="388"/>
            <ac:picMk id="3" creationId="{4C2FF5FA-33C6-3EE5-22EE-08BE648A4967}"/>
          </ac:picMkLst>
        </pc:picChg>
        <pc:picChg chg="add mod">
          <ac:chgData name="Lindy Hutz" userId="c8cf9c36-4054-43f1-a42c-9e5bc68938d6" providerId="ADAL" clId="{99153A93-1C9F-4243-8E8D-12070304E81C}" dt="2024-09-18T18:52:10.138" v="647"/>
          <ac:picMkLst>
            <pc:docMk/>
            <pc:sldMk cId="3800498777" sldId="388"/>
            <ac:picMk id="4" creationId="{24372BCC-2FF8-101D-C2D5-35577E3D9144}"/>
          </ac:picMkLst>
        </pc:picChg>
        <pc:picChg chg="mod">
          <ac:chgData name="Lindy Hutz" userId="c8cf9c36-4054-43f1-a42c-9e5bc68938d6" providerId="ADAL" clId="{99153A93-1C9F-4243-8E8D-12070304E81C}" dt="2024-09-18T18:51:59.276" v="644" actId="14100"/>
          <ac:picMkLst>
            <pc:docMk/>
            <pc:sldMk cId="3800498777" sldId="388"/>
            <ac:picMk id="5122" creationId="{265A4598-D6AC-0F71-7B4A-4F965537CB98}"/>
          </ac:picMkLst>
        </pc:picChg>
      </pc:sldChg>
      <pc:sldChg chg="addSp delSp modSp add del mod">
        <pc:chgData name="Lindy Hutz" userId="c8cf9c36-4054-43f1-a42c-9e5bc68938d6" providerId="ADAL" clId="{99153A93-1C9F-4243-8E8D-12070304E81C}" dt="2024-09-19T06:13:47.564" v="1352" actId="2696"/>
        <pc:sldMkLst>
          <pc:docMk/>
          <pc:sldMk cId="3007490738" sldId="389"/>
        </pc:sldMkLst>
        <pc:spChg chg="del">
          <ac:chgData name="Lindy Hutz" userId="c8cf9c36-4054-43f1-a42c-9e5bc68938d6" providerId="ADAL" clId="{99153A93-1C9F-4243-8E8D-12070304E81C}" dt="2024-09-18T18:51:48.822" v="640" actId="478"/>
          <ac:spMkLst>
            <pc:docMk/>
            <pc:sldMk cId="3007490738" sldId="389"/>
            <ac:spMk id="2" creationId="{E9DBC20B-3FC8-1887-5694-490F2326D86B}"/>
          </ac:spMkLst>
        </pc:spChg>
        <pc:picChg chg="del">
          <ac:chgData name="Lindy Hutz" userId="c8cf9c36-4054-43f1-a42c-9e5bc68938d6" providerId="ADAL" clId="{99153A93-1C9F-4243-8E8D-12070304E81C}" dt="2024-09-18T18:52:12.672" v="648" actId="478"/>
          <ac:picMkLst>
            <pc:docMk/>
            <pc:sldMk cId="3007490738" sldId="389"/>
            <ac:picMk id="3" creationId="{14DF1E12-3C10-66E8-B11B-4DC357162A9C}"/>
          </ac:picMkLst>
        </pc:picChg>
        <pc:picChg chg="add mod">
          <ac:chgData name="Lindy Hutz" userId="c8cf9c36-4054-43f1-a42c-9e5bc68938d6" providerId="ADAL" clId="{99153A93-1C9F-4243-8E8D-12070304E81C}" dt="2024-09-18T18:52:13.350" v="649"/>
          <ac:picMkLst>
            <pc:docMk/>
            <pc:sldMk cId="3007490738" sldId="389"/>
            <ac:picMk id="4" creationId="{4F37C7F0-3391-7CF4-AF25-832688319CAD}"/>
          </ac:picMkLst>
        </pc:picChg>
        <pc:picChg chg="mod">
          <ac:chgData name="Lindy Hutz" userId="c8cf9c36-4054-43f1-a42c-9e5bc68938d6" providerId="ADAL" clId="{99153A93-1C9F-4243-8E8D-12070304E81C}" dt="2024-09-18T18:51:52.766" v="641" actId="14100"/>
          <ac:picMkLst>
            <pc:docMk/>
            <pc:sldMk cId="3007490738" sldId="389"/>
            <ac:picMk id="7170" creationId="{7BE55E8D-C7D3-B3C6-3ADD-614CE3CDE565}"/>
          </ac:picMkLst>
        </pc:picChg>
      </pc:sldChg>
      <pc:sldChg chg="add">
        <pc:chgData name="Lindy Hutz" userId="c8cf9c36-4054-43f1-a42c-9e5bc68938d6" providerId="ADAL" clId="{99153A93-1C9F-4243-8E8D-12070304E81C}" dt="2024-09-18T20:56:24.549" v="801"/>
        <pc:sldMkLst>
          <pc:docMk/>
          <pc:sldMk cId="1569464008" sldId="390"/>
        </pc:sldMkLst>
      </pc:sldChg>
      <pc:sldChg chg="addSp delSp modSp add del mod setBg">
        <pc:chgData name="Lindy Hutz" userId="c8cf9c36-4054-43f1-a42c-9e5bc68938d6" providerId="ADAL" clId="{99153A93-1C9F-4243-8E8D-12070304E81C}" dt="2024-09-18T20:56:20.054" v="800" actId="2696"/>
        <pc:sldMkLst>
          <pc:docMk/>
          <pc:sldMk cId="3215811345" sldId="390"/>
        </pc:sldMkLst>
        <pc:picChg chg="add mod">
          <ac:chgData name="Lindy Hutz" userId="c8cf9c36-4054-43f1-a42c-9e5bc68938d6" providerId="ADAL" clId="{99153A93-1C9F-4243-8E8D-12070304E81C}" dt="2024-09-18T20:54:31.246" v="798" actId="1076"/>
          <ac:picMkLst>
            <pc:docMk/>
            <pc:sldMk cId="3215811345" sldId="390"/>
            <ac:picMk id="2" creationId="{276768F9-DB26-9D73-9722-7C72D143A099}"/>
          </ac:picMkLst>
        </pc:picChg>
        <pc:picChg chg="del">
          <ac:chgData name="Lindy Hutz" userId="c8cf9c36-4054-43f1-a42c-9e5bc68938d6" providerId="ADAL" clId="{99153A93-1C9F-4243-8E8D-12070304E81C}" dt="2024-09-18T20:54:18.620" v="794" actId="478"/>
          <ac:picMkLst>
            <pc:docMk/>
            <pc:sldMk cId="3215811345" sldId="390"/>
            <ac:picMk id="5" creationId="{A91127CB-3FDE-3E61-EF1B-21A9776BEE8A}"/>
          </ac:picMkLst>
        </pc:picChg>
        <pc:picChg chg="add del">
          <ac:chgData name="Lindy Hutz" userId="c8cf9c36-4054-43f1-a42c-9e5bc68938d6" providerId="ADAL" clId="{99153A93-1C9F-4243-8E8D-12070304E81C}" dt="2024-09-18T20:54:17.855" v="793" actId="478"/>
          <ac:picMkLst>
            <pc:docMk/>
            <pc:sldMk cId="3215811345" sldId="390"/>
            <ac:picMk id="7" creationId="{F8F5417F-DE16-40A1-38F2-26B68028D4FF}"/>
          </ac:picMkLst>
        </pc:picChg>
      </pc:sldChg>
      <pc:sldChg chg="addSp modSp add setBg">
        <pc:chgData name="Lindy Hutz" userId="c8cf9c36-4054-43f1-a42c-9e5bc68938d6" providerId="ADAL" clId="{99153A93-1C9F-4243-8E8D-12070304E81C}" dt="2024-09-18T20:59:46.064" v="808"/>
        <pc:sldMkLst>
          <pc:docMk/>
          <pc:sldMk cId="3449103409" sldId="391"/>
        </pc:sldMkLst>
        <pc:picChg chg="add mod">
          <ac:chgData name="Lindy Hutz" userId="c8cf9c36-4054-43f1-a42c-9e5bc68938d6" providerId="ADAL" clId="{99153A93-1C9F-4243-8E8D-12070304E81C}" dt="2024-09-18T20:59:46.064" v="808"/>
          <ac:picMkLst>
            <pc:docMk/>
            <pc:sldMk cId="3449103409" sldId="391"/>
            <ac:picMk id="2" creationId="{DEACB5A9-5C6C-3749-E003-EAF5F11D1ED7}"/>
          </ac:picMkLst>
        </pc:picChg>
        <pc:picChg chg="mod">
          <ac:chgData name="Lindy Hutz" userId="c8cf9c36-4054-43f1-a42c-9e5bc68938d6" providerId="ADAL" clId="{99153A93-1C9F-4243-8E8D-12070304E81C}" dt="2024-09-18T20:59:29.452" v="805" actId="14100"/>
          <ac:picMkLst>
            <pc:docMk/>
            <pc:sldMk cId="3449103409" sldId="391"/>
            <ac:picMk id="7" creationId="{E10877A5-0EDC-3F4C-8C11-34EB82DBB977}"/>
          </ac:picMkLst>
        </pc:picChg>
      </pc:sldChg>
      <pc:sldChg chg="add">
        <pc:chgData name="Lindy Hutz" userId="c8cf9c36-4054-43f1-a42c-9e5bc68938d6" providerId="ADAL" clId="{99153A93-1C9F-4243-8E8D-12070304E81C}" dt="2024-09-18T20:59:49.248" v="809"/>
        <pc:sldMkLst>
          <pc:docMk/>
          <pc:sldMk cId="80521158" sldId="392"/>
        </pc:sldMkLst>
      </pc:sldChg>
      <pc:sldChg chg="delSp add mod setBg delAnim modNotesTx">
        <pc:chgData name="Lindy Hutz" userId="c8cf9c36-4054-43f1-a42c-9e5bc68938d6" providerId="ADAL" clId="{99153A93-1C9F-4243-8E8D-12070304E81C}" dt="2024-09-19T07:09:33.638" v="1806" actId="20577"/>
        <pc:sldMkLst>
          <pc:docMk/>
          <pc:sldMk cId="1186853415" sldId="393"/>
        </pc:sldMkLst>
        <pc:spChg chg="del">
          <ac:chgData name="Lindy Hutz" userId="c8cf9c36-4054-43f1-a42c-9e5bc68938d6" providerId="ADAL" clId="{99153A93-1C9F-4243-8E8D-12070304E81C}" dt="2024-09-18T21:09:46.681" v="859" actId="478"/>
          <ac:spMkLst>
            <pc:docMk/>
            <pc:sldMk cId="1186853415" sldId="393"/>
            <ac:spMk id="4" creationId="{7750A84F-6B75-4263-EC6A-F151034E3063}"/>
          </ac:spMkLst>
        </pc:spChg>
      </pc:sldChg>
      <pc:sldChg chg="addSp delSp modSp new mod">
        <pc:chgData name="Lindy Hutz" userId="c8cf9c36-4054-43f1-a42c-9e5bc68938d6" providerId="ADAL" clId="{99153A93-1C9F-4243-8E8D-12070304E81C}" dt="2024-09-18T21:41:50.517" v="1343"/>
        <pc:sldMkLst>
          <pc:docMk/>
          <pc:sldMk cId="4286767638" sldId="394"/>
        </pc:sldMkLst>
        <pc:spChg chg="add mod">
          <ac:chgData name="Lindy Hutz" userId="c8cf9c36-4054-43f1-a42c-9e5bc68938d6" providerId="ADAL" clId="{99153A93-1C9F-4243-8E8D-12070304E81C}" dt="2024-09-18T21:33:28.876" v="1306" actId="1036"/>
          <ac:spMkLst>
            <pc:docMk/>
            <pc:sldMk cId="4286767638" sldId="394"/>
            <ac:spMk id="2" creationId="{136295EA-1A31-9257-CA40-063BA7E9FBCE}"/>
          </ac:spMkLst>
        </pc:spChg>
        <pc:spChg chg="add mod">
          <ac:chgData name="Lindy Hutz" userId="c8cf9c36-4054-43f1-a42c-9e5bc68938d6" providerId="ADAL" clId="{99153A93-1C9F-4243-8E8D-12070304E81C}" dt="2024-09-18T21:34:28.803" v="1334" actId="20577"/>
          <ac:spMkLst>
            <pc:docMk/>
            <pc:sldMk cId="4286767638" sldId="394"/>
            <ac:spMk id="3" creationId="{AEE9F412-4DC4-1971-7A3C-5DD76D9BBBE1}"/>
          </ac:spMkLst>
        </pc:spChg>
        <pc:spChg chg="add mod">
          <ac:chgData name="Lindy Hutz" userId="c8cf9c36-4054-43f1-a42c-9e5bc68938d6" providerId="ADAL" clId="{99153A93-1C9F-4243-8E8D-12070304E81C}" dt="2024-09-18T21:33:28.876" v="1306" actId="1036"/>
          <ac:spMkLst>
            <pc:docMk/>
            <pc:sldMk cId="4286767638" sldId="394"/>
            <ac:spMk id="4" creationId="{9FDBC994-32AC-F564-2948-8A79F7384436}"/>
          </ac:spMkLst>
        </pc:spChg>
        <pc:spChg chg="add mod">
          <ac:chgData name="Lindy Hutz" userId="c8cf9c36-4054-43f1-a42c-9e5bc68938d6" providerId="ADAL" clId="{99153A93-1C9F-4243-8E8D-12070304E81C}" dt="2024-09-18T21:33:28.876" v="1306" actId="1036"/>
          <ac:spMkLst>
            <pc:docMk/>
            <pc:sldMk cId="4286767638" sldId="394"/>
            <ac:spMk id="5" creationId="{662AF4A5-26D8-AA73-C1F4-309288F8BAE2}"/>
          </ac:spMkLst>
        </pc:spChg>
        <pc:spChg chg="add del mod">
          <ac:chgData name="Lindy Hutz" userId="c8cf9c36-4054-43f1-a42c-9e5bc68938d6" providerId="ADAL" clId="{99153A93-1C9F-4243-8E8D-12070304E81C}" dt="2024-09-18T21:31:30.867" v="1072" actId="478"/>
          <ac:spMkLst>
            <pc:docMk/>
            <pc:sldMk cId="4286767638" sldId="394"/>
            <ac:spMk id="6" creationId="{E97028BF-2A47-383B-ED00-EA419A0D7AA0}"/>
          </ac:spMkLst>
        </pc:spChg>
        <pc:spChg chg="add mod">
          <ac:chgData name="Lindy Hutz" userId="c8cf9c36-4054-43f1-a42c-9e5bc68938d6" providerId="ADAL" clId="{99153A93-1C9F-4243-8E8D-12070304E81C}" dt="2024-09-18T21:33:42.028" v="1307" actId="1076"/>
          <ac:spMkLst>
            <pc:docMk/>
            <pc:sldMk cId="4286767638" sldId="394"/>
            <ac:spMk id="7" creationId="{E8A234B3-AA89-A293-FA0B-8E3C54B40A0F}"/>
          </ac:spMkLst>
        </pc:spChg>
        <pc:spChg chg="add mod">
          <ac:chgData name="Lindy Hutz" userId="c8cf9c36-4054-43f1-a42c-9e5bc68938d6" providerId="ADAL" clId="{99153A93-1C9F-4243-8E8D-12070304E81C}" dt="2024-09-18T21:33:49.918" v="1308" actId="1076"/>
          <ac:spMkLst>
            <pc:docMk/>
            <pc:sldMk cId="4286767638" sldId="394"/>
            <ac:spMk id="8" creationId="{7109CE26-21DF-4D5E-B3B6-2B4F94037764}"/>
          </ac:spMkLst>
        </pc:spChg>
        <pc:spChg chg="add mod">
          <ac:chgData name="Lindy Hutz" userId="c8cf9c36-4054-43f1-a42c-9e5bc68938d6" providerId="ADAL" clId="{99153A93-1C9F-4243-8E8D-12070304E81C}" dt="2024-09-18T21:33:49.918" v="1308" actId="1076"/>
          <ac:spMkLst>
            <pc:docMk/>
            <pc:sldMk cId="4286767638" sldId="394"/>
            <ac:spMk id="9" creationId="{055F391E-91F6-5FC6-5428-57A9DB1AAE28}"/>
          </ac:spMkLst>
        </pc:spChg>
        <pc:spChg chg="add mod">
          <ac:chgData name="Lindy Hutz" userId="c8cf9c36-4054-43f1-a42c-9e5bc68938d6" providerId="ADAL" clId="{99153A93-1C9F-4243-8E8D-12070304E81C}" dt="2024-09-18T21:33:49.918" v="1308" actId="1076"/>
          <ac:spMkLst>
            <pc:docMk/>
            <pc:sldMk cId="4286767638" sldId="394"/>
            <ac:spMk id="10" creationId="{A76DBF1B-0EF3-FF1B-B6E0-A629B607DA81}"/>
          </ac:spMkLst>
        </pc:spChg>
        <pc:spChg chg="add mod">
          <ac:chgData name="Lindy Hutz" userId="c8cf9c36-4054-43f1-a42c-9e5bc68938d6" providerId="ADAL" clId="{99153A93-1C9F-4243-8E8D-12070304E81C}" dt="2024-09-18T21:33:49.918" v="1308" actId="1076"/>
          <ac:spMkLst>
            <pc:docMk/>
            <pc:sldMk cId="4286767638" sldId="394"/>
            <ac:spMk id="11" creationId="{0D97952C-0EC8-6FA3-C293-9AED9022A907}"/>
          </ac:spMkLst>
        </pc:spChg>
        <pc:spChg chg="add mod">
          <ac:chgData name="Lindy Hutz" userId="c8cf9c36-4054-43f1-a42c-9e5bc68938d6" providerId="ADAL" clId="{99153A93-1C9F-4243-8E8D-12070304E81C}" dt="2024-09-18T21:33:49.918" v="1308" actId="1076"/>
          <ac:spMkLst>
            <pc:docMk/>
            <pc:sldMk cId="4286767638" sldId="394"/>
            <ac:spMk id="12" creationId="{2557E8F4-9AB2-88A1-B8C4-EC25650892B3}"/>
          </ac:spMkLst>
        </pc:spChg>
        <pc:spChg chg="add mod">
          <ac:chgData name="Lindy Hutz" userId="c8cf9c36-4054-43f1-a42c-9e5bc68938d6" providerId="ADAL" clId="{99153A93-1C9F-4243-8E8D-12070304E81C}" dt="2024-09-18T21:33:49.918" v="1308" actId="1076"/>
          <ac:spMkLst>
            <pc:docMk/>
            <pc:sldMk cId="4286767638" sldId="394"/>
            <ac:spMk id="13" creationId="{EF165B62-7BAE-D018-801E-35C22CAA8AC9}"/>
          </ac:spMkLst>
        </pc:spChg>
        <pc:picChg chg="add mod">
          <ac:chgData name="Lindy Hutz" userId="c8cf9c36-4054-43f1-a42c-9e5bc68938d6" providerId="ADAL" clId="{99153A93-1C9F-4243-8E8D-12070304E81C}" dt="2024-09-18T21:41:50.517" v="1343"/>
          <ac:picMkLst>
            <pc:docMk/>
            <pc:sldMk cId="4286767638" sldId="394"/>
            <ac:picMk id="14" creationId="{4E67FA68-0339-BFA8-DEA3-4ADB463EDB57}"/>
          </ac:picMkLst>
        </pc:picChg>
      </pc:sldChg>
      <pc:sldChg chg="add">
        <pc:chgData name="Lindy Hutz" userId="c8cf9c36-4054-43f1-a42c-9e5bc68938d6" providerId="ADAL" clId="{99153A93-1C9F-4243-8E8D-12070304E81C}" dt="2024-09-18T21:41:55.758" v="1344"/>
        <pc:sldMkLst>
          <pc:docMk/>
          <pc:sldMk cId="2828142454" sldId="395"/>
        </pc:sldMkLst>
      </pc:sldChg>
      <pc:sldChg chg="addSp delSp modSp add mod">
        <pc:chgData name="Lindy Hutz" userId="c8cf9c36-4054-43f1-a42c-9e5bc68938d6" providerId="ADAL" clId="{99153A93-1C9F-4243-8E8D-12070304E81C}" dt="2024-09-19T06:15:05.542" v="1373"/>
        <pc:sldMkLst>
          <pc:docMk/>
          <pc:sldMk cId="3931702951" sldId="396"/>
        </pc:sldMkLst>
        <pc:grpChg chg="add del mod">
          <ac:chgData name="Lindy Hutz" userId="c8cf9c36-4054-43f1-a42c-9e5bc68938d6" providerId="ADAL" clId="{99153A93-1C9F-4243-8E8D-12070304E81C}" dt="2024-09-19T06:15:05.542" v="1373"/>
          <ac:grpSpMkLst>
            <pc:docMk/>
            <pc:sldMk cId="3931702951" sldId="396"/>
            <ac:grpSpMk id="26" creationId="{1A668BBA-3B13-452B-B620-D678850DDD6B}"/>
          </ac:grpSpMkLst>
        </pc:grpChg>
        <pc:grpChg chg="mod">
          <ac:chgData name="Lindy Hutz" userId="c8cf9c36-4054-43f1-a42c-9e5bc68938d6" providerId="ADAL" clId="{99153A93-1C9F-4243-8E8D-12070304E81C}" dt="2024-09-19T06:15:05.542" v="1373"/>
          <ac:grpSpMkLst>
            <pc:docMk/>
            <pc:sldMk cId="3931702951" sldId="396"/>
            <ac:grpSpMk id="27" creationId="{8309DF1F-EF66-C49D-C554-F096256D4EE4}"/>
          </ac:grpSpMkLst>
        </pc:grpChg>
        <pc:inkChg chg="add del">
          <ac:chgData name="Lindy Hutz" userId="c8cf9c36-4054-43f1-a42c-9e5bc68938d6" providerId="ADAL" clId="{99153A93-1C9F-4243-8E8D-12070304E81C}" dt="2024-09-19T06:14:11.919" v="1355" actId="9405"/>
          <ac:inkMkLst>
            <pc:docMk/>
            <pc:sldMk cId="3931702951" sldId="396"/>
            <ac:inkMk id="6" creationId="{19D15AAA-E8A2-E481-12D8-647B131A2B5C}"/>
          </ac:inkMkLst>
        </pc:inkChg>
        <pc:inkChg chg="add del">
          <ac:chgData name="Lindy Hutz" userId="c8cf9c36-4054-43f1-a42c-9e5bc68938d6" providerId="ADAL" clId="{99153A93-1C9F-4243-8E8D-12070304E81C}" dt="2024-09-19T06:14:22.829" v="1359" actId="9405"/>
          <ac:inkMkLst>
            <pc:docMk/>
            <pc:sldMk cId="3931702951" sldId="396"/>
            <ac:inkMk id="15" creationId="{8A1D721E-2181-9916-ACEA-E1F68F070AD2}"/>
          </ac:inkMkLst>
        </pc:inkChg>
        <pc:inkChg chg="add del">
          <ac:chgData name="Lindy Hutz" userId="c8cf9c36-4054-43f1-a42c-9e5bc68938d6" providerId="ADAL" clId="{99153A93-1C9F-4243-8E8D-12070304E81C}" dt="2024-09-19T06:14:22.537" v="1358" actId="9405"/>
          <ac:inkMkLst>
            <pc:docMk/>
            <pc:sldMk cId="3931702951" sldId="396"/>
            <ac:inkMk id="16" creationId="{A067B755-05BE-28A1-5B73-19EBD832575E}"/>
          </ac:inkMkLst>
        </pc:inkChg>
        <pc:inkChg chg="add del">
          <ac:chgData name="Lindy Hutz" userId="c8cf9c36-4054-43f1-a42c-9e5bc68938d6" providerId="ADAL" clId="{99153A93-1C9F-4243-8E8D-12070304E81C}" dt="2024-09-19T06:14:27.307" v="1361" actId="9405"/>
          <ac:inkMkLst>
            <pc:docMk/>
            <pc:sldMk cId="3931702951" sldId="396"/>
            <ac:inkMk id="17" creationId="{95C6F4E7-42B3-83BA-EFAF-657059277B04}"/>
          </ac:inkMkLst>
        </pc:inkChg>
        <pc:inkChg chg="add mod">
          <ac:chgData name="Lindy Hutz" userId="c8cf9c36-4054-43f1-a42c-9e5bc68938d6" providerId="ADAL" clId="{99153A93-1C9F-4243-8E8D-12070304E81C}" dt="2024-09-19T06:15:05.542" v="1373"/>
          <ac:inkMkLst>
            <pc:docMk/>
            <pc:sldMk cId="3931702951" sldId="396"/>
            <ac:inkMk id="18" creationId="{A76FA6F1-F34D-AF1D-8152-F94275010CBC}"/>
          </ac:inkMkLst>
        </pc:inkChg>
        <pc:inkChg chg="add mod">
          <ac:chgData name="Lindy Hutz" userId="c8cf9c36-4054-43f1-a42c-9e5bc68938d6" providerId="ADAL" clId="{99153A93-1C9F-4243-8E8D-12070304E81C}" dt="2024-09-19T06:15:05.542" v="1373"/>
          <ac:inkMkLst>
            <pc:docMk/>
            <pc:sldMk cId="3931702951" sldId="396"/>
            <ac:inkMk id="19" creationId="{AC14FA31-38F5-7927-3DEC-78CE485F855B}"/>
          </ac:inkMkLst>
        </pc:inkChg>
        <pc:inkChg chg="add">
          <ac:chgData name="Lindy Hutz" userId="c8cf9c36-4054-43f1-a42c-9e5bc68938d6" providerId="ADAL" clId="{99153A93-1C9F-4243-8E8D-12070304E81C}" dt="2024-09-19T06:14:44.402" v="1364" actId="9405"/>
          <ac:inkMkLst>
            <pc:docMk/>
            <pc:sldMk cId="3931702951" sldId="396"/>
            <ac:inkMk id="20" creationId="{B6009986-DD73-9C50-C478-FEB3A9ECAAD0}"/>
          </ac:inkMkLst>
        </pc:inkChg>
        <pc:inkChg chg="add">
          <ac:chgData name="Lindy Hutz" userId="c8cf9c36-4054-43f1-a42c-9e5bc68938d6" providerId="ADAL" clId="{99153A93-1C9F-4243-8E8D-12070304E81C}" dt="2024-09-19T06:14:45.916" v="1365" actId="9405"/>
          <ac:inkMkLst>
            <pc:docMk/>
            <pc:sldMk cId="3931702951" sldId="396"/>
            <ac:inkMk id="21" creationId="{0EF054FA-F10B-E915-9586-3392CBBB6753}"/>
          </ac:inkMkLst>
        </pc:inkChg>
        <pc:inkChg chg="add">
          <ac:chgData name="Lindy Hutz" userId="c8cf9c36-4054-43f1-a42c-9e5bc68938d6" providerId="ADAL" clId="{99153A93-1C9F-4243-8E8D-12070304E81C}" dt="2024-09-19T06:14:48.662" v="1366" actId="9405"/>
          <ac:inkMkLst>
            <pc:docMk/>
            <pc:sldMk cId="3931702951" sldId="396"/>
            <ac:inkMk id="22" creationId="{41B5C76D-4A05-F560-16B6-B4256B0AA837}"/>
          </ac:inkMkLst>
        </pc:inkChg>
        <pc:inkChg chg="add">
          <ac:chgData name="Lindy Hutz" userId="c8cf9c36-4054-43f1-a42c-9e5bc68938d6" providerId="ADAL" clId="{99153A93-1C9F-4243-8E8D-12070304E81C}" dt="2024-09-19T06:14:50.365" v="1367" actId="9405"/>
          <ac:inkMkLst>
            <pc:docMk/>
            <pc:sldMk cId="3931702951" sldId="396"/>
            <ac:inkMk id="23" creationId="{D7FC53F3-0D85-2016-27A1-D9E4A7366A72}"/>
          </ac:inkMkLst>
        </pc:inkChg>
        <pc:inkChg chg="add del">
          <ac:chgData name="Lindy Hutz" userId="c8cf9c36-4054-43f1-a42c-9e5bc68938d6" providerId="ADAL" clId="{99153A93-1C9F-4243-8E8D-12070304E81C}" dt="2024-09-19T06:15:01.356" v="1369" actId="9405"/>
          <ac:inkMkLst>
            <pc:docMk/>
            <pc:sldMk cId="3931702951" sldId="396"/>
            <ac:inkMk id="24" creationId="{EDFFA495-0CBA-7EF4-E1B5-C75F6C00F404}"/>
          </ac:inkMkLst>
        </pc:inkChg>
        <pc:inkChg chg="add del mod">
          <ac:chgData name="Lindy Hutz" userId="c8cf9c36-4054-43f1-a42c-9e5bc68938d6" providerId="ADAL" clId="{99153A93-1C9F-4243-8E8D-12070304E81C}" dt="2024-09-19T06:15:05.542" v="1373"/>
          <ac:inkMkLst>
            <pc:docMk/>
            <pc:sldMk cId="3931702951" sldId="396"/>
            <ac:inkMk id="25" creationId="{859B7420-10B8-8B99-73C4-D08D9F743E8D}"/>
          </ac:inkMkLst>
        </pc:inkChg>
      </pc:sldChg>
      <pc:sldChg chg="addSp delSp modSp new mod ord setBg modAnim modNotesTx">
        <pc:chgData name="Lindy Hutz" userId="c8cf9c36-4054-43f1-a42c-9e5bc68938d6" providerId="ADAL" clId="{99153A93-1C9F-4243-8E8D-12070304E81C}" dt="2024-09-19T07:56:09.161" v="1852" actId="20577"/>
        <pc:sldMkLst>
          <pc:docMk/>
          <pc:sldMk cId="1190324650" sldId="397"/>
        </pc:sldMkLst>
        <pc:spChg chg="del">
          <ac:chgData name="Lindy Hutz" userId="c8cf9c36-4054-43f1-a42c-9e5bc68938d6" providerId="ADAL" clId="{99153A93-1C9F-4243-8E8D-12070304E81C}" dt="2024-09-19T06:23:01.031" v="1387" actId="478"/>
          <ac:spMkLst>
            <pc:docMk/>
            <pc:sldMk cId="1190324650" sldId="397"/>
            <ac:spMk id="2" creationId="{3B912AA6-EF54-44FD-2DCF-B55DE632DABC}"/>
          </ac:spMkLst>
        </pc:spChg>
        <pc:spChg chg="add mod">
          <ac:chgData name="Lindy Hutz" userId="c8cf9c36-4054-43f1-a42c-9e5bc68938d6" providerId="ADAL" clId="{99153A93-1C9F-4243-8E8D-12070304E81C}" dt="2024-09-19T06:29:10.813" v="1475" actId="20577"/>
          <ac:spMkLst>
            <pc:docMk/>
            <pc:sldMk cId="1190324650" sldId="397"/>
            <ac:spMk id="12" creationId="{4E36AA50-239A-9B5F-52FE-61E7F7B1CACE}"/>
          </ac:spMkLst>
        </pc:spChg>
        <pc:spChg chg="add del mod">
          <ac:chgData name="Lindy Hutz" userId="c8cf9c36-4054-43f1-a42c-9e5bc68938d6" providerId="ADAL" clId="{99153A93-1C9F-4243-8E8D-12070304E81C}" dt="2024-09-19T06:28:41.963" v="1432" actId="478"/>
          <ac:spMkLst>
            <pc:docMk/>
            <pc:sldMk cId="1190324650" sldId="397"/>
            <ac:spMk id="13" creationId="{8A149665-2694-17A6-8C71-E98B02D3AF4C}"/>
          </ac:spMkLst>
        </pc:spChg>
        <pc:spChg chg="add mod">
          <ac:chgData name="Lindy Hutz" userId="c8cf9c36-4054-43f1-a42c-9e5bc68938d6" providerId="ADAL" clId="{99153A93-1C9F-4243-8E8D-12070304E81C}" dt="2024-09-19T06:29:05.412" v="1458" actId="20577"/>
          <ac:spMkLst>
            <pc:docMk/>
            <pc:sldMk cId="1190324650" sldId="397"/>
            <ac:spMk id="14" creationId="{407404B2-6C1C-DA4F-7EFE-8D68490ED039}"/>
          </ac:spMkLst>
        </pc:spChg>
        <pc:picChg chg="add del mod">
          <ac:chgData name="Lindy Hutz" userId="c8cf9c36-4054-43f1-a42c-9e5bc68938d6" providerId="ADAL" clId="{99153A93-1C9F-4243-8E8D-12070304E81C}" dt="2024-09-19T06:23:43.029" v="1396" actId="478"/>
          <ac:picMkLst>
            <pc:docMk/>
            <pc:sldMk cId="1190324650" sldId="397"/>
            <ac:picMk id="3" creationId="{310C6562-F21E-AF27-7575-A0275D2ED4A9}"/>
          </ac:picMkLst>
        </pc:picChg>
        <pc:picChg chg="add del mod">
          <ac:chgData name="Lindy Hutz" userId="c8cf9c36-4054-43f1-a42c-9e5bc68938d6" providerId="ADAL" clId="{99153A93-1C9F-4243-8E8D-12070304E81C}" dt="2024-09-19T06:23:51.174" v="1398" actId="478"/>
          <ac:picMkLst>
            <pc:docMk/>
            <pc:sldMk cId="1190324650" sldId="397"/>
            <ac:picMk id="4" creationId="{D4508116-2A67-C0D4-DFDC-A3944722B591}"/>
          </ac:picMkLst>
        </pc:picChg>
        <pc:picChg chg="add del mod">
          <ac:chgData name="Lindy Hutz" userId="c8cf9c36-4054-43f1-a42c-9e5bc68938d6" providerId="ADAL" clId="{99153A93-1C9F-4243-8E8D-12070304E81C}" dt="2024-09-19T06:23:52.886" v="1400" actId="478"/>
          <ac:picMkLst>
            <pc:docMk/>
            <pc:sldMk cId="1190324650" sldId="397"/>
            <ac:picMk id="5" creationId="{613CE310-2830-C1FD-44E0-0C82FFB65FF9}"/>
          </ac:picMkLst>
        </pc:picChg>
        <pc:picChg chg="add del mod">
          <ac:chgData name="Lindy Hutz" userId="c8cf9c36-4054-43f1-a42c-9e5bc68938d6" providerId="ADAL" clId="{99153A93-1C9F-4243-8E8D-12070304E81C}" dt="2024-09-19T06:24:06.506" v="1402" actId="478"/>
          <ac:picMkLst>
            <pc:docMk/>
            <pc:sldMk cId="1190324650" sldId="397"/>
            <ac:picMk id="6" creationId="{C1FAA8E7-0BD0-7A21-8764-57F4D45E6EFB}"/>
          </ac:picMkLst>
        </pc:picChg>
        <pc:picChg chg="add mod modCrop">
          <ac:chgData name="Lindy Hutz" userId="c8cf9c36-4054-43f1-a42c-9e5bc68938d6" providerId="ADAL" clId="{99153A93-1C9F-4243-8E8D-12070304E81C}" dt="2024-09-19T06:28:03.572" v="1423" actId="1076"/>
          <ac:picMkLst>
            <pc:docMk/>
            <pc:sldMk cId="1190324650" sldId="397"/>
            <ac:picMk id="7" creationId="{801F88A3-8121-CCD3-0E79-77356172233C}"/>
          </ac:picMkLst>
        </pc:picChg>
        <pc:picChg chg="add mod modCrop">
          <ac:chgData name="Lindy Hutz" userId="c8cf9c36-4054-43f1-a42c-9e5bc68938d6" providerId="ADAL" clId="{99153A93-1C9F-4243-8E8D-12070304E81C}" dt="2024-09-19T06:28:06.782" v="1425" actId="1076"/>
          <ac:picMkLst>
            <pc:docMk/>
            <pc:sldMk cId="1190324650" sldId="397"/>
            <ac:picMk id="9" creationId="{D6CEA9EA-23EA-474D-5FFC-BFA811B73D7E}"/>
          </ac:picMkLst>
        </pc:picChg>
        <pc:picChg chg="add mod">
          <ac:chgData name="Lindy Hutz" userId="c8cf9c36-4054-43f1-a42c-9e5bc68938d6" providerId="ADAL" clId="{99153A93-1C9F-4243-8E8D-12070304E81C}" dt="2024-09-19T06:31:08.972" v="1482" actId="1076"/>
          <ac:picMkLst>
            <pc:docMk/>
            <pc:sldMk cId="1190324650" sldId="397"/>
            <ac:picMk id="15" creationId="{95C2A6A1-B238-8AC3-A851-712F77C11359}"/>
          </ac:picMkLst>
        </pc:picChg>
        <pc:picChg chg="add mod">
          <ac:chgData name="Lindy Hutz" userId="c8cf9c36-4054-43f1-a42c-9e5bc68938d6" providerId="ADAL" clId="{99153A93-1C9F-4243-8E8D-12070304E81C}" dt="2024-09-19T06:31:07.002" v="1481" actId="1076"/>
          <ac:picMkLst>
            <pc:docMk/>
            <pc:sldMk cId="1190324650" sldId="397"/>
            <ac:picMk id="16" creationId="{8BBE3EBA-B77E-E77A-C00D-9FB49D861EC1}"/>
          </ac:picMkLst>
        </pc:picChg>
        <pc:picChg chg="add del">
          <ac:chgData name="Lindy Hutz" userId="c8cf9c36-4054-43f1-a42c-9e5bc68938d6" providerId="ADAL" clId="{99153A93-1C9F-4243-8E8D-12070304E81C}" dt="2024-09-19T06:23:09.653" v="1389" actId="478"/>
          <ac:picMkLst>
            <pc:docMk/>
            <pc:sldMk cId="1190324650" sldId="397"/>
            <ac:picMk id="3074" creationId="{1059CE12-0F9C-5ABB-8BA8-D483B5F2FF8F}"/>
          </ac:picMkLst>
        </pc:picChg>
        <pc:picChg chg="add del">
          <ac:chgData name="Lindy Hutz" userId="c8cf9c36-4054-43f1-a42c-9e5bc68938d6" providerId="ADAL" clId="{99153A93-1C9F-4243-8E8D-12070304E81C}" dt="2024-09-19T06:23:16.431" v="1391" actId="478"/>
          <ac:picMkLst>
            <pc:docMk/>
            <pc:sldMk cId="1190324650" sldId="397"/>
            <ac:picMk id="3076" creationId="{E0909698-2239-ED8A-A623-DECEB12E1EA5}"/>
          </ac:picMkLst>
        </pc:picChg>
        <pc:picChg chg="add del">
          <ac:chgData name="Lindy Hutz" userId="c8cf9c36-4054-43f1-a42c-9e5bc68938d6" providerId="ADAL" clId="{99153A93-1C9F-4243-8E8D-12070304E81C}" dt="2024-09-19T06:23:26.125" v="1393" actId="478"/>
          <ac:picMkLst>
            <pc:docMk/>
            <pc:sldMk cId="1190324650" sldId="397"/>
            <ac:picMk id="3078" creationId="{1CDE3653-1533-09A7-3569-1A97BACC12B2}"/>
          </ac:picMkLst>
        </pc:picChg>
        <pc:cxnChg chg="add mod">
          <ac:chgData name="Lindy Hutz" userId="c8cf9c36-4054-43f1-a42c-9e5bc68938d6" providerId="ADAL" clId="{99153A93-1C9F-4243-8E8D-12070304E81C}" dt="2024-09-19T06:28:26.514" v="1429" actId="693"/>
          <ac:cxnSpMkLst>
            <pc:docMk/>
            <pc:sldMk cId="1190324650" sldId="397"/>
            <ac:cxnSpMk id="11" creationId="{247D2433-3443-4F7A-C57F-049665F50F40}"/>
          </ac:cxnSpMkLst>
        </pc:cxnChg>
      </pc:sldChg>
      <pc:sldChg chg="addSp delSp modSp new mod">
        <pc:chgData name="Lindy Hutz" userId="c8cf9c36-4054-43f1-a42c-9e5bc68938d6" providerId="ADAL" clId="{99153A93-1C9F-4243-8E8D-12070304E81C}" dt="2024-09-26T07:28:39.581" v="1863" actId="478"/>
        <pc:sldMkLst>
          <pc:docMk/>
          <pc:sldMk cId="3031065810" sldId="398"/>
        </pc:sldMkLst>
        <pc:spChg chg="add mod">
          <ac:chgData name="Lindy Hutz" userId="c8cf9c36-4054-43f1-a42c-9e5bc68938d6" providerId="ADAL" clId="{99153A93-1C9F-4243-8E8D-12070304E81C}" dt="2024-09-19T06:47:38.450" v="1581" actId="20577"/>
          <ac:spMkLst>
            <pc:docMk/>
            <pc:sldMk cId="3031065810" sldId="398"/>
            <ac:spMk id="2" creationId="{44079013-236C-C58F-0F0B-F1A86F56B647}"/>
          </ac:spMkLst>
        </pc:spChg>
        <pc:picChg chg="add del mod">
          <ac:chgData name="Lindy Hutz" userId="c8cf9c36-4054-43f1-a42c-9e5bc68938d6" providerId="ADAL" clId="{99153A93-1C9F-4243-8E8D-12070304E81C}" dt="2024-09-26T07:28:39.581" v="1863" actId="478"/>
          <ac:picMkLst>
            <pc:docMk/>
            <pc:sldMk cId="3031065810" sldId="398"/>
            <ac:picMk id="4098" creationId="{EF0A414E-1D12-E6DD-4D90-CA946B9972B9}"/>
          </ac:picMkLst>
        </pc:picChg>
      </pc:sldChg>
      <pc:sldChg chg="addSp modSp new ord">
        <pc:chgData name="Lindy Hutz" userId="c8cf9c36-4054-43f1-a42c-9e5bc68938d6" providerId="ADAL" clId="{99153A93-1C9F-4243-8E8D-12070304E81C}" dt="2024-09-19T06:44:17.740" v="1577" actId="12788"/>
        <pc:sldMkLst>
          <pc:docMk/>
          <pc:sldMk cId="789819643" sldId="399"/>
        </pc:sldMkLst>
        <pc:picChg chg="add mod">
          <ac:chgData name="Lindy Hutz" userId="c8cf9c36-4054-43f1-a42c-9e5bc68938d6" providerId="ADAL" clId="{99153A93-1C9F-4243-8E8D-12070304E81C}" dt="2024-09-19T06:44:17.740" v="1577" actId="12788"/>
          <ac:picMkLst>
            <pc:docMk/>
            <pc:sldMk cId="789819643" sldId="399"/>
            <ac:picMk id="5122" creationId="{94A41D90-50CC-CD40-59CA-A842625F7BA5}"/>
          </ac:picMkLst>
        </pc:picChg>
      </pc:sldChg>
      <pc:sldChg chg="addSp delSp new del mod">
        <pc:chgData name="Lindy Hutz" userId="c8cf9c36-4054-43f1-a42c-9e5bc68938d6" providerId="ADAL" clId="{99153A93-1C9F-4243-8E8D-12070304E81C}" dt="2024-09-19T06:48:58.430" v="1588" actId="680"/>
        <pc:sldMkLst>
          <pc:docMk/>
          <pc:sldMk cId="708949118" sldId="400"/>
        </pc:sldMkLst>
        <pc:spChg chg="add del">
          <ac:chgData name="Lindy Hutz" userId="c8cf9c36-4054-43f1-a42c-9e5bc68938d6" providerId="ADAL" clId="{99153A93-1C9F-4243-8E8D-12070304E81C}" dt="2024-09-19T06:48:58.052" v="1587" actId="478"/>
          <ac:spMkLst>
            <pc:docMk/>
            <pc:sldMk cId="708949118" sldId="400"/>
            <ac:spMk id="2" creationId="{D3B1BA0D-D40C-4622-E075-574773B8EF43}"/>
          </ac:spMkLst>
        </pc:spChg>
        <pc:spChg chg="add del">
          <ac:chgData name="Lindy Hutz" userId="c8cf9c36-4054-43f1-a42c-9e5bc68938d6" providerId="ADAL" clId="{99153A93-1C9F-4243-8E8D-12070304E81C}" dt="2024-09-19T06:48:57.527" v="1586" actId="478"/>
          <ac:spMkLst>
            <pc:docMk/>
            <pc:sldMk cId="708949118" sldId="400"/>
            <ac:spMk id="3" creationId="{D03F9368-88AF-D25E-B3E9-6948C6E123C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6:14:39.4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260 1960 24575,'-2'-27'0,"-1"3"0,3 3 0,0-8 0,0-6 0,-3-1 0,-2-10 0,-3 2 0,-2-16 0,-3-3 0,-3-11 0,1 4 0,-5-10 0,10 10 0,-9-4 0,3 0 0,-3 10 0,0 3 0,2 14 0,1 11 0,4 1 0,1 1 0,4 4 0,-1-5 0,2 16 0,3 4 0,1 9 0,2-3 0,11-10 0,-1-10 0,8 3 0,-7-7 0,-2 5 0,-1-2 0,16-46 0,-5 31 0,6-6 0,1 0 0,-1 9 0,18-29 0,-25 43 0,0-12 0,-6 24 0,-8 0 0,-2 11 0,-18 22 0,2-4 0,-8 13 0,-14 14 0,21-23 0,-26 57 0,29-32 0,-7 30-403,15-18 0,3 1 403,1 19-492,5 10 0,2 1 70,4 3 422,0-10 0,0-3 0,-1-12 0,1 13 0,-8-41 0,-3-16 748,0 1-748,0-16 983,6 11-502,-4-6-481,9 11 0,-1 22 0,4-8 0,1 25 0,-3-17 0,-4 6 0,12 30 0,-5-21 0,2 20 0,-3-36 0,-4 7 0,7-5 0,18 41 0,-17-45 0,11 25 0,-24-54 0,-1-1 0,-9-51 0,5 15 0,-5-40 0,5 13 0,0-2 0,-5-19 0,-1 0 0,-4-13 0,-1-7 0,-9-1 0,14 42 0,-1 1-403,-3 2 1,0-1 402,2-4 0,0-2 0,0 0 0,-1 0 0,1 1 0,-1-2 0,-2-4 0,1 0 0,3 7 0,2 1 0,-4-3 0,2 1 0,1-38 0,-3 14 0,3 13 0,-3 13 0,4 7 0,-2 12 0,7 8 0,-6 6 0,6 7 805,-5 0-805,4 4 0,-1 2 0,2 43 0,0-3 0,0 29 0,4 24 0,1-27 0,8 22 0,-3-26 0,-2-28 0,-4-1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6:14:40.792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335 237 24575,'-20'88'0,"-3"3"0,12-16-492,1-23 0,0 2 464,6 0 0,1 3-464,-5 6 0,1 3 0,6 7 0,1-1 18,-3-9 1,1 1 5,-1 10 1,1 3 467,1 1 0,0-2-492,-4-11 0,1-1 363,3 14 0,0-1 129,-3-20 0,-1-3-209,4 1 1,0 0 208,-3 5 0,-1-3 983,3 17 0,-3 23 0,3-57-33,2 1 33,-3-31-423,3-8 423,-21-46-859,14 28-124,-19-54 0,20 36 0,0-10 0,-7-31 0,10 26 0,-2-10 0,1-3-984,4-9 900,0-3 0,0-3 84,0-15 0,0 0 0,0-1 0,0 42 0,0 0 0,0-47 0,0 1 0,0 8-492,-2-4 0,-2-1-54,-2 5 546,2 20 0,-3-3 0,-4 5 0,1 3 0,1-35-492,-4 18 0,0 3 441,11 13 51,-8-8 0,10 58 983,0 12-967,2 29 967,-2-11-440,7 49 440,-6-35-774,4 23-209,-5-24 0,0 7 0,0 6 0,0 8 0,0 6 0,0 0 0,0 29 0,0-21 0,0 27 0,0-34 0,0 5 0,0-18 0,0-8 0,0-19 0,0-9 0,0-5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6:14:44.40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142 1423 24575,'-4'-51'0,"1"-1"0,-1-2 0,-1-20 0,2 16 0,1 0 0,2-10 0,0 6 0,0-5 0,0 11 0,0-35 0,-4 34 0,-1-26 0,0 40 0,-2-4 0,2 5 0,0 0 0,-2 6 0,7 2 0,-3 5 0,3 1 0,0-1 0,0 12 0,0 2 0,0 11 0,2 33 0,-2-16 0,7 68 0,-5-50 0,2 63 0,1-29 0,-4 6 0,4 18 0,-5-18 0,0-11 0,0 14 0,0-53 0,-4 30 0,3-33 0,-2 15 0,3-20 0,0 8 0,0-12 0,0 11 0,0-10 0,0 5 0,0-4 0,0-6 0,0 8 0,0-5 0,-6-39 0,0-4 0,-5-41 0,1 1 0,5-6 0,0-2-492,2 15 0,1 1 380,1-21 112,-2 26 0,1 2 0,-3-8 0,4 6 0,-7 1 0,3 12 0,0 7 0,-2 8 0,6 14 0,-2 3 983,1 11-870,2-2-113,-4-2 0,4-1 0,-2-1 0,2 4 0,0-1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6:14:45.914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172 294 24575,'0'38'0,"0"2"0,0 7 0,6 50 0,-1-24-492,-2-16 0,0 1 270,6 18 222,-3 17 0,1-42 0,2 1-492,1 5 0,2 1 429,2 3 0,0 0 63,0 0 0,0 0 0,2-3 0,0 0 0,-4-3 0,-1-2 553,9 24-553,-10-23 0,-6-32 0,-2-15 577,-2-4-577,6 8 983,-28-61-780,11 23-203,-13-35 0,-2-8-984,2-9 492,-4-8 0,1-3 417,7-6 75,0 4 0,2 1 0,6 5 0,5 26 0,-2-2 0,-1 2 0,-1 3-181,-1-29 181,-2 6 0,1 3 0,2 4 0,3 22 0,0-1 0,-7-32 0,2 33 0,2-13 0,-2 37 0,12 19 0,-6-3 983,12 38 0,6 41-927,1 8-461,-6-24 1,0 2 404,3 39 0,2 3 0,-6-39 0,2 1 0,0-3 0,1 0 0,0 2 0,0 0 0,-2-3 0,0 0 0,4-3 0,0 0 0,-1 3 0,-1-1 0,9 44 0,2-8 0,-12-15 0,8-25 0,-11-15 0,2-18 0,-3-10 0,1-29 0,2 8 983,9-20-976,12 10 0,-12 11 0,5-2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6:14:48.660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214 1531 24575,'-5'-39'0,"-2"-1"0,3 17 0,0 1 0,-3-17 0,3 13 0,-5-20 0,1 22 0,-1-15 0,0 9 0,0-12 0,1 1 0,-5-13 0,2-20 0,-3-5-984,3-14 492,6 37 0,-1 0-492,-4-27 492,7 32 0,0-2-492,-6-39 0,7 30 0,-6-15 71,3 29 913,0 11 983,-1 2 0,2 8 0,1 5 0,0-1 0,-1-4 0,4 4 0,-4 0-63,4 7-920,0 7 0,-1 42 0,5 4 0,-5 18 0,5-9 0,1 6 0,-4-18 0,3 66 0,-4-42-357,0-5 1,0 4 356,0 26-492,5-5 0,1 4 55,-2-21 0,0 1 437,3 22 0,2 1 0,0-7 0,-1-6 0,-1 28 0,1-40 0,-1-5 0,-6 0 0,7-7 0,-7-23 0,2-5 645,-3-19-645,5-24 983,-4 9-40,7-25-943,-4 11 0,4-14 0,1-13 0,-1 10 0,-2-31 0,2-1-492,-5 17 0,0-2 346,2 10 1,1-2 145,0-22 0,-1-1 0,-2 9 0,0 2 0,0 5 0,-1 0 0,-2-13 0,0 4 0,0-11 0,0-3 0,0 26 0,0 39 0,0 2 0,0 10 0,0 1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9-19T06:14:50.363"/>
    </inkml:context>
    <inkml:brush xml:id="br0">
      <inkml:brushProperty name="width" value="0.35" units="cm"/>
      <inkml:brushProperty name="height" value="0.35" units="cm"/>
      <inkml:brushProperty name="color" value="#FFC114"/>
    </inkml:brush>
  </inkml:definitions>
  <inkml:trace contextRef="#ctx0" brushRef="#br0">98 460 24575,'-11'-40'0,"-4"-4"0,1-3 0,-4-10 0,2-17 0,2 4 0,9 8 0,0 23 0,5 18 0,0 15 0,11 38 0,-4 5 0,9 41 0,-11 3 0,0 2 0,-5-24 0,0 0 0,4 30-393,-2-32 1,2-2 392,10 21-75,-3-8 75,3-7 0,-5-7 0,-1-5 0,-3-7 0,-1-2 782,-4-10-782,0 10 78,4-4-78,-3 0 0,6 4 0,-4-9 0,5 4 0,1-6 0,4 17 0,8-1 0,0 27 0,1-14 0,-11-9 0,-1-19 0,-9-21 0,2-5 0,-12-63 0,-1 7 0,0-4 0,-2-6-492,-1-4 0,-1-1 0,0 4 0,-1-3 186,0-13 1,1-1 305,2 13 0,1-1 0,2-12 0,2 1 0,3 17 0,2 1-224,-2-3 1,2 3 223,2-19 0,0 39 0,3-3 0,-2 30 0,2-7 0,-3 11 0,0 1 983,10 40 0,-1-12-435,17 59-36,-13-30-512,7 25 0,-1 11 0,-7-27 0,0-6 0,1-2 0,-1-7 0,2 16 0,2-18 0,-9-14 0,3 3 0,-7-17 0,1-8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735B8E-989F-4CB9-A0D1-4CBE7172262A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A6497EB-76F7-4380-9C53-E870812FDFDC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2092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497EB-76F7-4380-9C53-E870812FDFDC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614657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Brabant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497EB-76F7-4380-9C53-E870812FDFDC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020399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Den Bosch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497EB-76F7-4380-9C53-E870812FDFDC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70230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Lekkerbeetjesstraat</a:t>
            </a:r>
            <a:br>
              <a:rPr lang="en-US" dirty="0"/>
            </a:br>
            <a:r>
              <a:rPr lang="en-US" dirty="0"/>
              <a:t>US -&gt; don’t say door is grey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497EB-76F7-4380-9C53-E870812FDFDC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401306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Simon Brown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502710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18E7C2-9AF4-F862-8AA9-519987EBC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6A3A2A-1334-343F-09DA-9131729C64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CB1D22-96AB-A286-AFDC-75D0574C1BD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Simon Brown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043403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Imagine talking about methods that are in this picture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497EB-76F7-4380-9C53-E870812FDFDC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46089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 at end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23666448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AA257-5A9A-C7B2-AB74-0C309CC28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CCCD357-F31C-D012-9CBA-ED807F9F2CE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6C3AE21-04D1-6683-A5E1-B68C3B92C4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Simon Brown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5790076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 at end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202405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 at end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9501055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Dutch Silicon Valley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33155579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Link at end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21948494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Also, reducing cognitive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A6497EB-76F7-4380-9C53-E870812FDFDC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785868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2134ed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e2134ed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8503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6D614-D8E7-3456-5C46-DE104D2BC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BBF90-3A0F-8C34-4481-02C32701BF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6D22B6-19F7-037E-C7D0-8498FACBB8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Dutch Silicon Valley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0977858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7C61D-9E36-1806-E54C-8BE194E4B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54D859-6C04-9E80-3C79-D07E9EBBB9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5CA5D-F431-5351-ABB9-9B1C14DA15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Dutch Silicon Valley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219632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If you do what you did, you get what you got. Distributed.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454421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6C8C4-8F3F-53A3-B981-23B740E45D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D6902C-518F-1189-0311-420FF3DB16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ECB78-7327-A20F-D99E-98B31F3BC6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Simon Brown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7023196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Added sauce to spaghetti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631886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0446B0-4F95-14CE-AE13-46D6D2DB0A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30E2CB-6C25-A6E4-C91C-36CEB13891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D082CE-FF43-3CAD-97CC-0D27C8C6A8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Dutch Silicon Valley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13458552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E9131-33F6-6ABF-BD79-0325057688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7C12D8E-9B25-7E83-0609-D3DDABDFB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F88167-3E48-DA99-FCFC-71808E463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Netherlands</a:t>
            </a:r>
            <a:endParaRPr lang="LID4096" dirty="0"/>
          </a:p>
        </p:txBody>
      </p:sp>
    </p:spTree>
    <p:extLst>
      <p:ext uri="{BB962C8B-B14F-4D97-AF65-F5344CB8AC3E}">
        <p14:creationId xmlns:p14="http://schemas.microsoft.com/office/powerpoint/2010/main" val="888137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4DCF531-34B1-5C09-E398-03A3971EA5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8E73FFC7-A81F-E3F1-5306-19B9D30585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A89C6D2D-F263-28FF-C5AB-3B710120F8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09D39B1-45DD-EB2C-60BF-F6782E5E1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EE790A3-E14C-28DB-AED8-13AE6A06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02504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F6430-604C-8AC5-3271-8693B0B64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E15C29B7-0DAD-ED72-D612-5EC52A9304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57256F3C-8EED-4A08-6C0D-B591379B4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C2BED55-82EC-446D-327B-20C53830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379D7A5-6B35-E693-7E46-2DFB3023D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34990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91B6EDD5-7158-6507-F109-8E7E2E9040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2B38788C-E0F6-EA09-2029-AE4C203FCC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2C4A5E1-DD06-63A9-3B70-B5CCF9A03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E656FCD-C9E7-BBDF-7E60-AA3F5C6EC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24376D-99FE-DC42-02A5-8BFCCF95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66644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rgbClr val="23232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>
            <a:spLocks noGrp="1"/>
          </p:cNvSpPr>
          <p:nvPr>
            <p:ph type="title"/>
          </p:nvPr>
        </p:nvSpPr>
        <p:spPr>
          <a:xfrm>
            <a:off x="972600" y="1763267"/>
            <a:ext cx="10251200" cy="202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nl" smtClean="0"/>
              <a:pPr/>
              <a:t>‹#›</a:t>
            </a:fld>
            <a:endParaRPr lang="nl"/>
          </a:p>
        </p:txBody>
      </p:sp>
    </p:spTree>
    <p:extLst>
      <p:ext uri="{BB962C8B-B14F-4D97-AF65-F5344CB8AC3E}">
        <p14:creationId xmlns:p14="http://schemas.microsoft.com/office/powerpoint/2010/main" val="86570144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0" y="0"/>
            <a:ext cx="12192000" cy="650400"/>
          </a:xfrm>
          <a:prstGeom prst="rect">
            <a:avLst/>
          </a:prstGeom>
          <a:solidFill>
            <a:srgbClr val="FFE000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4"/>
          <p:cNvSpPr txBox="1">
            <a:spLocks noGrp="1"/>
          </p:cNvSpPr>
          <p:nvPr>
            <p:ph type="title"/>
          </p:nvPr>
        </p:nvSpPr>
        <p:spPr>
          <a:xfrm>
            <a:off x="972600" y="1758200"/>
            <a:ext cx="10251600" cy="71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3467"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972600" y="2771833"/>
            <a:ext cx="10251600" cy="30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1219170" lvl="1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828754" lvl="2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2438339" lvl="3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3047924" lvl="4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3657509" lvl="5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4267093" lvl="6" indent="-397923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4876678" lvl="7" indent="-397923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5486263" lvl="8" indent="-397923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nl" smtClean="0"/>
              <a:pPr/>
              <a:t>‹#›</a:t>
            </a:fld>
            <a:endParaRPr lang="nl"/>
          </a:p>
        </p:txBody>
      </p:sp>
    </p:spTree>
    <p:extLst>
      <p:ext uri="{BB962C8B-B14F-4D97-AF65-F5344CB8AC3E}">
        <p14:creationId xmlns:p14="http://schemas.microsoft.com/office/powerpoint/2010/main" val="3600703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486361-40F2-A085-E56B-AC5A1FFD25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9D8070C-3CF9-82D9-5918-EB93F9B0BC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A4ACFBE-177B-BF46-8AAB-99C0201F9B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CF8E573-6C8F-0805-49D9-CDF2308C61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1A46BB9E-88F0-8132-50C6-490FF2AD6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2922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B7EAD1C-2DEA-E17B-FE84-856BEBCE8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FB0971-FA80-FFD8-D740-3873D7C994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09218E6-F781-7C2F-2091-74AB15E8D9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27F6AC3B-09D8-06E3-BAE1-F109B7842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E675DA05-061B-E2F7-280A-646181C579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329714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0BB5BD-FDB0-D540-101C-0229BDAD0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A5B36F0-625D-BCB7-BBDA-4AEEA4ADB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C0A7382-ABA7-17D3-C70A-1527024C1D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814FA2FA-DCCB-966B-5415-D1C319D9B8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006C403-2492-665C-2A34-678249C699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2A3D0DB-069E-4278-DFD6-1DB8E6F883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61034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0748EE-1C20-8EC3-B3E1-7CE4555C91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D4F7D482-5EA0-9BDC-07AA-7A618EF9AF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0A8A9D6B-A683-13CF-EC07-B6AB711B77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097DD0AB-BEE9-991E-7993-CF23F9FBA0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2F6887BD-FD89-19C6-114A-A211BA0A3D6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AA0AC560-3BEC-6495-1228-0D8F2C591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D5A92F55-A7AC-74F1-B7CB-4D546C1A7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361EEC3F-4AC7-4BED-F000-F713E924E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14382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1BC961-FA86-AF8E-5051-A783874E1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CF5DCCFB-7E79-3AA4-F753-514E8F379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EB09FD3B-6562-0C75-4EC0-15CF1768D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409183C8-EFE5-1E31-D427-2D6EC5FE3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324548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1B22FD61-1796-E747-378A-834AFC3C5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C3F9EBC0-03EF-A166-35A0-5F4DDD7AA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DEA4E18F-9D63-8CEC-CE92-2D56C83F53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75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054750-E823-125E-A817-A4526277F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5486AFF-20CD-C03C-2EC0-DE7F911A85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F6FFBCB-3D19-D54F-E889-896384F3CA8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96B66808-6F06-CC17-6639-7E6BC25E87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9F2CDFC7-28E0-A2CB-A8A2-99A77EB38F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D07D3B17-3B4D-1C26-D25E-5200647DA4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59774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D63523-E1BA-3A46-9DFE-8A14E94177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A1B2B1FE-B7EC-3C3A-F580-3A170F818D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21A37671-8C03-7855-6EE7-D22B37A896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0B5C2BBC-2860-4003-314D-5CF2F6C2D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AA8F13C7-A3DF-EB73-C61B-3CA383D10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B26835E-9207-80CA-762F-985772DC2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09062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3E23C435-8A23-C708-EBB8-7554A0E806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70EA32CA-1101-D9D2-1D4A-CB0C759700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297604F-C240-29C1-A4FB-F94B69E5A4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BC39E0B-2A3C-46C7-B3A4-21B6DFD2E20F}" type="datetimeFigureOut">
              <a:rPr lang="nl-NL" smtClean="0"/>
              <a:t>26-09-2024</a:t>
            </a:fld>
            <a:endParaRPr lang="nl-NL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657FC74B-E476-8DD4-7CBB-694C76FE8A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8A83F9FD-BCFD-4D50-5EF9-E2FD4F0A53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236CEF0-DAF8-4EFD-83C0-09E8DB6BC07A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A4BC17-853B-BF91-B8DC-41709768EA5E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4633087" y="6642100"/>
            <a:ext cx="295433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NL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Confidential - Not for Public Consumption or Distribution</a:t>
            </a:r>
          </a:p>
        </p:txBody>
      </p:sp>
    </p:spTree>
    <p:extLst>
      <p:ext uri="{BB962C8B-B14F-4D97-AF65-F5344CB8AC3E}">
        <p14:creationId xmlns:p14="http://schemas.microsoft.com/office/powerpoint/2010/main" val="256450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lhutz" TargetMode="External"/><Relationship Id="rId5" Type="http://schemas.openxmlformats.org/officeDocument/2006/relationships/hyperlink" Target="https://www.linkedin.com/in/lindyhutz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sv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8.jpeg"/><Relationship Id="rId4" Type="http://schemas.openxmlformats.org/officeDocument/2006/relationships/image" Target="../media/image37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npub.com/ddd_first_15_years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customXml" Target="../ink/ink6.xml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5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50.png"/><Relationship Id="rId4" Type="http://schemas.openxmlformats.org/officeDocument/2006/relationships/image" Target="../media/image47.png"/><Relationship Id="rId9" Type="http://schemas.openxmlformats.org/officeDocument/2006/relationships/customXml" Target="../ink/ink4.xml"/><Relationship Id="rId1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leanpub.com/ddd_first_15_years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jpeg"/><Relationship Id="rId4" Type="http://schemas.openxmlformats.org/officeDocument/2006/relationships/image" Target="../media/image8.sv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42ECCE-67D3-AC18-4B85-8078969D3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6F261272-77F5-2918-8B26-99B9E9DD70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2118B5EB-5098-6BCD-0333-93A1DC5DA3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38"/>
          <a:stretch/>
        </p:blipFill>
        <p:spPr>
          <a:xfrm rot="162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10" name="Rechthoek 9">
            <a:extLst>
              <a:ext uri="{FF2B5EF4-FFF2-40B4-BE49-F238E27FC236}">
                <a16:creationId xmlns:a16="http://schemas.microsoft.com/office/drawing/2014/main" id="{B18F4FF6-60B4-9FC7-ACC9-4B362B9841F6}"/>
              </a:ext>
            </a:extLst>
          </p:cNvPr>
          <p:cNvSpPr/>
          <p:nvPr/>
        </p:nvSpPr>
        <p:spPr>
          <a:xfrm>
            <a:off x="-1" y="4294329"/>
            <a:ext cx="12192001" cy="1030289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5B918D78-F04B-4D14-9C8A-A4B76EF59D84}"/>
              </a:ext>
            </a:extLst>
          </p:cNvPr>
          <p:cNvSpPr txBox="1"/>
          <p:nvPr/>
        </p:nvSpPr>
        <p:spPr>
          <a:xfrm>
            <a:off x="-723089" y="4330801"/>
            <a:ext cx="136381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chemeClr val="bg1"/>
                </a:solidFill>
                <a:latin typeface="FSP DEMO - Integral CF Heavy" panose="00000A00000000000000" pitchFamily="50" charset="0"/>
              </a:rPr>
              <a:t>Microservices won’t eat your spaghetti </a:t>
            </a:r>
            <a:endParaRPr lang="nl-NL" sz="5400" dirty="0">
              <a:solidFill>
                <a:schemeClr val="bg1"/>
              </a:solidFill>
              <a:latin typeface="FSP DEMO - Integral CF Heavy" panose="00000A00000000000000" pitchFamily="50" charset="0"/>
            </a:endParaRP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32FD40E1-A5B1-381F-849B-F7B7C6608492}"/>
              </a:ext>
            </a:extLst>
          </p:cNvPr>
          <p:cNvSpPr txBox="1"/>
          <p:nvPr/>
        </p:nvSpPr>
        <p:spPr>
          <a:xfrm>
            <a:off x="2581274" y="5471224"/>
            <a:ext cx="703262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LINDY HUTZ</a:t>
            </a:r>
            <a:endParaRPr lang="nl-NL" sz="5000" dirty="0">
              <a:solidFill>
                <a:schemeClr val="bg1"/>
              </a:solidFill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  <p:pic>
        <p:nvPicPr>
          <p:cNvPr id="17" name="Afbeelding 16">
            <a:extLst>
              <a:ext uri="{FF2B5EF4-FFF2-40B4-BE49-F238E27FC236}">
                <a16:creationId xmlns:a16="http://schemas.microsoft.com/office/drawing/2014/main" id="{D79856E8-5527-26BD-B1F9-6B6DC2FAD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1442" y="470938"/>
            <a:ext cx="4429116" cy="3584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7294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A52841-C675-4A4C-9CB0-DF99BD5B0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520" y="1466419"/>
            <a:ext cx="11638961" cy="3925163"/>
          </a:xfrm>
          <a:prstGeom prst="rect">
            <a:avLst/>
          </a:prstGeom>
        </p:spPr>
      </p:pic>
      <p:pic>
        <p:nvPicPr>
          <p:cNvPr id="3" name="Google Shape;180;p22">
            <a:extLst>
              <a:ext uri="{FF2B5EF4-FFF2-40B4-BE49-F238E27FC236}">
                <a16:creationId xmlns:a16="http://schemas.microsoft.com/office/drawing/2014/main" id="{FDA4067A-C344-4CE2-B9DD-D30CFF50FCD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258265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A6B760-AE48-94C2-DEDE-FD6A43D99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F8E89BE2-FCF0-5088-4037-00EB08210D3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150"/>
            <a:ext cx="12268200" cy="812487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16869ED-5D95-DCDC-3B1B-469B4E526982}"/>
              </a:ext>
            </a:extLst>
          </p:cNvPr>
          <p:cNvSpPr/>
          <p:nvPr/>
        </p:nvSpPr>
        <p:spPr>
          <a:xfrm>
            <a:off x="-66675" y="-1009650"/>
            <a:ext cx="12896850" cy="8448675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4A70E38-9F26-3B42-F50E-7FA3880E4A9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el 4">
            <a:extLst>
              <a:ext uri="{FF2B5EF4-FFF2-40B4-BE49-F238E27FC236}">
                <a16:creationId xmlns:a16="http://schemas.microsoft.com/office/drawing/2014/main" id="{F6CE7629-ADF7-DEC6-3C4A-2848DAA69608}"/>
              </a:ext>
            </a:extLst>
          </p:cNvPr>
          <p:cNvSpPr txBox="1">
            <a:spLocks/>
          </p:cNvSpPr>
          <p:nvPr/>
        </p:nvSpPr>
        <p:spPr>
          <a:xfrm>
            <a:off x="838199" y="2994446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So how do you add modularity?</a:t>
            </a:r>
            <a:endParaRPr lang="nl-NL" sz="8000" dirty="0">
              <a:solidFill>
                <a:schemeClr val="bg1"/>
              </a:solidFill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411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Optika Microscope B-20 Solar, monocular, LED, with solar panel">
            <a:extLst>
              <a:ext uri="{FF2B5EF4-FFF2-40B4-BE49-F238E27FC236}">
                <a16:creationId xmlns:a16="http://schemas.microsoft.com/office/drawing/2014/main" id="{94A41D90-50CC-CD40-59CA-A842625F7B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09" t="5058" r="13004" b="28092"/>
          <a:stretch/>
        </p:blipFill>
        <p:spPr bwMode="auto">
          <a:xfrm>
            <a:off x="3437933" y="0"/>
            <a:ext cx="5316134" cy="620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98196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ll Tell You Jennifer Lawrence GIF by AbsoluteRadio">
            <a:extLst>
              <a:ext uri="{FF2B5EF4-FFF2-40B4-BE49-F238E27FC236}">
                <a16:creationId xmlns:a16="http://schemas.microsoft.com/office/drawing/2014/main" id="{EF0A414E-1D12-E6DD-4D90-CA946B9972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142" y="1959916"/>
            <a:ext cx="8600616" cy="4300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el 4">
            <a:extLst>
              <a:ext uri="{FF2B5EF4-FFF2-40B4-BE49-F238E27FC236}">
                <a16:creationId xmlns:a16="http://schemas.microsoft.com/office/drawing/2014/main" id="{44079013-236C-C58F-0F0B-F1A86F56B647}"/>
              </a:ext>
            </a:extLst>
          </p:cNvPr>
          <p:cNvSpPr txBox="1">
            <a:spLocks/>
          </p:cNvSpPr>
          <p:nvPr/>
        </p:nvSpPr>
        <p:spPr>
          <a:xfrm>
            <a:off x="838199" y="926157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latin typeface="DIN 2014 Extra Bold" panose="020B0804020202020204" pitchFamily="34" charset="0"/>
                <a:ea typeface="DIN 2014 Extra Bold" panose="020B0804020202020204" pitchFamily="34" charset="0"/>
              </a:rPr>
              <a:t>Architects be like…</a:t>
            </a:r>
            <a:endParaRPr lang="nl-NL" sz="8000" dirty="0"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1065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EC85015-144C-51AB-4979-A85541204B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9B24FA8F-A232-3A3B-01EC-AF17243FF1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5008" y="168403"/>
            <a:ext cx="990237" cy="840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8" descr="Free Space Path Loss vs. Coax">
            <a:extLst>
              <a:ext uri="{FF2B5EF4-FFF2-40B4-BE49-F238E27FC236}">
                <a16:creationId xmlns:a16="http://schemas.microsoft.com/office/drawing/2014/main" id="{E10877A5-0EDC-3F4C-8C11-34EB82DBB9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50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91034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8C6C2D-E7A0-E873-9F17-9374D43C96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400A83CE-EC7C-E9D9-14D3-E6EB3F9DB48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150"/>
            <a:ext cx="12268200" cy="812487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911F1057-66EF-BFE6-9444-3B44EE04DFB9}"/>
              </a:ext>
            </a:extLst>
          </p:cNvPr>
          <p:cNvSpPr/>
          <p:nvPr/>
        </p:nvSpPr>
        <p:spPr>
          <a:xfrm>
            <a:off x="-66675" y="-1009650"/>
            <a:ext cx="12896850" cy="8448675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F9D89212-043F-F95E-0054-CC406D17711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el 4">
            <a:extLst>
              <a:ext uri="{FF2B5EF4-FFF2-40B4-BE49-F238E27FC236}">
                <a16:creationId xmlns:a16="http://schemas.microsoft.com/office/drawing/2014/main" id="{E054A2AD-36BE-5805-B200-ADEACF45F6F4}"/>
              </a:ext>
            </a:extLst>
          </p:cNvPr>
          <p:cNvSpPr txBox="1">
            <a:spLocks/>
          </p:cNvSpPr>
          <p:nvPr/>
        </p:nvSpPr>
        <p:spPr>
          <a:xfrm>
            <a:off x="838199" y="2994446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C4 Model</a:t>
            </a:r>
            <a:endParaRPr lang="nl-NL" sz="8000" dirty="0">
              <a:solidFill>
                <a:schemeClr val="bg1"/>
              </a:solidFill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521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50027-8D4E-70D9-A474-B3D5B092DF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3FCD116-B0A1-1424-C618-279AA871AB0D}"/>
              </a:ext>
            </a:extLst>
          </p:cNvPr>
          <p:cNvSpPr/>
          <p:nvPr/>
        </p:nvSpPr>
        <p:spPr>
          <a:xfrm>
            <a:off x="7968793" y="1627695"/>
            <a:ext cx="1043233" cy="169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69E467C-0368-DE89-0416-3D343BBD18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899037"/>
            <a:ext cx="7772400" cy="5059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580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BF4C4C-E8C9-730E-488F-E78C1BB1F7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000" y="1085850"/>
            <a:ext cx="50800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7226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6355404-C6A1-9BBC-96B9-9F357DCD7A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2479" y="1156359"/>
            <a:ext cx="6507042" cy="5004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55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6FCD3DE-8B16-6F71-3AC8-1E62EC162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783923"/>
            <a:ext cx="7772400" cy="5290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9270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Linkedin-logo-1-550x550-300x300 - Veldboereenhoorn.nl">
            <a:extLst>
              <a:ext uri="{FF2B5EF4-FFF2-40B4-BE49-F238E27FC236}">
                <a16:creationId xmlns:a16="http://schemas.microsoft.com/office/drawing/2014/main" id="{BCDEF8B7-A506-4532-8D28-013303CB6B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7" y="3011411"/>
            <a:ext cx="331813" cy="33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FFF45CA-BBD9-4C5E-9D71-A72B61BB02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2600" y="750867"/>
            <a:ext cx="10251200" cy="2024800"/>
          </a:xfrm>
        </p:spPr>
        <p:txBody>
          <a:bodyPr/>
          <a:lstStyle/>
          <a:p>
            <a:r>
              <a:rPr lang="en-GB" dirty="0">
                <a:solidFill>
                  <a:schemeClr val="tx1"/>
                </a:solidFill>
              </a:rPr>
              <a:t>Lindy Hutz</a:t>
            </a:r>
            <a:endParaRPr lang="LID4096" dirty="0">
              <a:solidFill>
                <a:schemeClr val="tx1"/>
              </a:solidFill>
            </a:endParaRPr>
          </a:p>
        </p:txBody>
      </p:sp>
      <p:pic>
        <p:nvPicPr>
          <p:cNvPr id="4" name="Picture 3" descr="A person wearing glasses&#10;&#10;Description automatically generated with low confidence">
            <a:extLst>
              <a:ext uri="{FF2B5EF4-FFF2-40B4-BE49-F238E27FC236}">
                <a16:creationId xmlns:a16="http://schemas.microsoft.com/office/drawing/2014/main" id="{146EA83A-2B04-450B-9ED0-2F5FB426918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3459"/>
          <a:stretch/>
        </p:blipFill>
        <p:spPr>
          <a:xfrm>
            <a:off x="7267741" y="1198322"/>
            <a:ext cx="3637671" cy="3626177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7" name="Google Shape;79;p15">
            <a:extLst>
              <a:ext uri="{FF2B5EF4-FFF2-40B4-BE49-F238E27FC236}">
                <a16:creationId xmlns:a16="http://schemas.microsoft.com/office/drawing/2014/main" id="{B587506D-8EED-43DD-90F8-BE8050CF4D96}"/>
              </a:ext>
            </a:extLst>
          </p:cNvPr>
          <p:cNvSpPr txBox="1">
            <a:spLocks/>
          </p:cNvSpPr>
          <p:nvPr/>
        </p:nvSpPr>
        <p:spPr>
          <a:xfrm>
            <a:off x="968200" y="1964687"/>
            <a:ext cx="5280229" cy="1881903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rmAutofit fontScale="9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1867" dirty="0">
                <a:solidFill>
                  <a:schemeClr val="tx1"/>
                </a:solidFill>
              </a:rPr>
              <a:t>Solution architect at Team Rockstars IT</a:t>
            </a:r>
          </a:p>
          <a:p>
            <a:pPr>
              <a:lnSpc>
                <a:spcPct val="150000"/>
              </a:lnSpc>
            </a:pPr>
            <a:r>
              <a:rPr lang="en-GB" sz="1867" dirty="0">
                <a:solidFill>
                  <a:schemeClr val="tx1"/>
                </a:solidFill>
              </a:rPr>
              <a:t>Eindhoven, The Netherlands</a:t>
            </a:r>
          </a:p>
          <a:p>
            <a:pPr>
              <a:lnSpc>
                <a:spcPct val="150000"/>
              </a:lnSpc>
            </a:pPr>
            <a:br>
              <a:rPr lang="en-GB" sz="1867" dirty="0">
                <a:solidFill>
                  <a:schemeClr val="tx1"/>
                </a:solidFill>
              </a:rPr>
            </a:br>
            <a:r>
              <a:rPr lang="en-GB" sz="1867" dirty="0">
                <a:solidFill>
                  <a:schemeClr val="tx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https://www.linkedin.com/in/lindyhutz/</a:t>
            </a:r>
            <a:r>
              <a:rPr lang="en-GB" sz="1867" dirty="0">
                <a:solidFill>
                  <a:schemeClr val="tx1"/>
                </a:solidFill>
              </a:rPr>
              <a:t> </a:t>
            </a:r>
            <a:br>
              <a:rPr lang="en-GB" sz="1867" dirty="0">
                <a:solidFill>
                  <a:schemeClr val="tx1"/>
                </a:solidFill>
              </a:rPr>
            </a:br>
            <a:r>
              <a:rPr lang="en-GB" sz="1867" dirty="0">
                <a:solidFill>
                  <a:schemeClr val="tx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https://github.com/lhutz</a:t>
            </a:r>
            <a:r>
              <a:rPr lang="en-GB" sz="1867" dirty="0">
                <a:solidFill>
                  <a:schemeClr val="tx1"/>
                </a:solidFill>
              </a:rPr>
              <a:t> </a:t>
            </a:r>
          </a:p>
          <a:p>
            <a:pPr>
              <a:lnSpc>
                <a:spcPct val="150000"/>
              </a:lnSpc>
            </a:pPr>
            <a:endParaRPr lang="en-GB" sz="1867" dirty="0">
              <a:solidFill>
                <a:schemeClr val="tx1"/>
              </a:solidFill>
            </a:endParaRPr>
          </a:p>
        </p:txBody>
      </p:sp>
      <p:pic>
        <p:nvPicPr>
          <p:cNvPr id="1030" name="Picture 6" descr="Happy Developers, High Impact. - Team Rockstars">
            <a:extLst>
              <a:ext uri="{FF2B5EF4-FFF2-40B4-BE49-F238E27FC236}">
                <a16:creationId xmlns:a16="http://schemas.microsoft.com/office/drawing/2014/main" id="{09634D65-2100-4879-BB17-65FB31331F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200" y="4713025"/>
            <a:ext cx="1890408" cy="160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ithub Icon White #5885 - Free Icons Library">
            <a:extLst>
              <a:ext uri="{FF2B5EF4-FFF2-40B4-BE49-F238E27FC236}">
                <a16:creationId xmlns:a16="http://schemas.microsoft.com/office/drawing/2014/main" id="{A997A011-A94C-48CC-B34F-177320B3D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27" y="3343224"/>
            <a:ext cx="331813" cy="331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02302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88E1B02A-09FF-496E-B0F7-C423012E35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98680" y="6480928"/>
            <a:ext cx="2193320" cy="377073"/>
          </a:xfrm>
        </p:spPr>
        <p:txBody>
          <a:bodyPr>
            <a:noAutofit/>
          </a:bodyPr>
          <a:lstStyle/>
          <a:p>
            <a:pPr marL="194728" indent="0">
              <a:buNone/>
            </a:pPr>
            <a:r>
              <a:rPr lang="en-GB" sz="933" dirty="0"/>
              <a:t>Source: https://c4model.com/</a:t>
            </a:r>
            <a:endParaRPr lang="LID4096" sz="933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736D39B-DF85-4C17-8056-EC3701D9534B}"/>
              </a:ext>
            </a:extLst>
          </p:cNvPr>
          <p:cNvSpPr/>
          <p:nvPr/>
        </p:nvSpPr>
        <p:spPr>
          <a:xfrm>
            <a:off x="7968793" y="1627695"/>
            <a:ext cx="1043233" cy="169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pic>
        <p:nvPicPr>
          <p:cNvPr id="4098" name="Picture 2" descr="The abstractions behind the C4 model">
            <a:extLst>
              <a:ext uri="{FF2B5EF4-FFF2-40B4-BE49-F238E27FC236}">
                <a16:creationId xmlns:a16="http://schemas.microsoft.com/office/drawing/2014/main" id="{D4B514C7-D56A-0D76-3FEE-E8C6FFFF2E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734"/>
          <a:stretch/>
        </p:blipFill>
        <p:spPr bwMode="auto">
          <a:xfrm>
            <a:off x="631371" y="1198780"/>
            <a:ext cx="10929257" cy="4688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7DB8911-4784-FD4E-3648-35A3EC180157}"/>
              </a:ext>
            </a:extLst>
          </p:cNvPr>
          <p:cNvSpPr txBox="1"/>
          <p:nvPr/>
        </p:nvSpPr>
        <p:spPr>
          <a:xfrm>
            <a:off x="5142410" y="1535768"/>
            <a:ext cx="1907177" cy="52322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28203511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7BF5DA-E5BD-56F5-805D-28E29415E4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546251EB-55AE-9A13-6A8C-05E698A7CFB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150"/>
            <a:ext cx="12268200" cy="812487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7A2E58FD-AB19-2910-2316-8690BB96170D}"/>
              </a:ext>
            </a:extLst>
          </p:cNvPr>
          <p:cNvSpPr/>
          <p:nvPr/>
        </p:nvSpPr>
        <p:spPr>
          <a:xfrm>
            <a:off x="-66675" y="-1009650"/>
            <a:ext cx="12896850" cy="8448675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6D245F4A-154E-567E-1BD3-F22E9B1E96C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el 4">
            <a:extLst>
              <a:ext uri="{FF2B5EF4-FFF2-40B4-BE49-F238E27FC236}">
                <a16:creationId xmlns:a16="http://schemas.microsoft.com/office/drawing/2014/main" id="{03F64DD8-270E-2198-F07A-37EF59F4BB1C}"/>
              </a:ext>
            </a:extLst>
          </p:cNvPr>
          <p:cNvSpPr txBox="1">
            <a:spLocks/>
          </p:cNvSpPr>
          <p:nvPr/>
        </p:nvSpPr>
        <p:spPr>
          <a:xfrm>
            <a:off x="838199" y="2994446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dirty="0">
                <a:solidFill>
                  <a:schemeClr val="bg1"/>
                </a:solidFill>
              </a:rPr>
              <a:t>Example: </a:t>
            </a:r>
            <a:br>
              <a:rPr lang="en-GB" sz="9600" dirty="0">
                <a:solidFill>
                  <a:schemeClr val="bg1"/>
                </a:solidFill>
              </a:rPr>
            </a:br>
            <a:r>
              <a:rPr lang="en-GB" sz="9600" dirty="0">
                <a:solidFill>
                  <a:schemeClr val="bg1"/>
                </a:solidFill>
              </a:rPr>
              <a:t>Vase </a:t>
            </a:r>
            <a:r>
              <a:rPr lang="en-GB" sz="9600" dirty="0" err="1">
                <a:solidFill>
                  <a:schemeClr val="bg1"/>
                </a:solidFill>
              </a:rPr>
              <a:t>webshop</a:t>
            </a:r>
            <a:endParaRPr lang="nl-NL" sz="8000" dirty="0">
              <a:solidFill>
                <a:schemeClr val="bg1"/>
              </a:solidFill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110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CD5224-BDB1-3257-465F-60FB70BF0E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E40CB6-D9C9-1D51-6FD4-ECBC209463A4}"/>
              </a:ext>
            </a:extLst>
          </p:cNvPr>
          <p:cNvSpPr/>
          <p:nvPr/>
        </p:nvSpPr>
        <p:spPr>
          <a:xfrm>
            <a:off x="7968793" y="1627695"/>
            <a:ext cx="1043233" cy="169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pic>
        <p:nvPicPr>
          <p:cNvPr id="5124" name="Picture 4" descr="Vintage Fat Lava Scheurich 200-28 Ceramic Vases set 1960s/1970s West Germany Pottery Retro Home Decor image 1">
            <a:extLst>
              <a:ext uri="{FF2B5EF4-FFF2-40B4-BE49-F238E27FC236}">
                <a16:creationId xmlns:a16="http://schemas.microsoft.com/office/drawing/2014/main" id="{6B8C62F8-E97B-4D11-D54A-1876E626A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489" y="3184352"/>
            <a:ext cx="4453701" cy="29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heurich Fabiola 242-22, 60s/70s Red &amp; Brown West Germany Ceramic Vase image 1">
            <a:extLst>
              <a:ext uri="{FF2B5EF4-FFF2-40B4-BE49-F238E27FC236}">
                <a16:creationId xmlns:a16="http://schemas.microsoft.com/office/drawing/2014/main" id="{6DB84B88-D844-64F7-ECB1-9B19CC3FB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83" y="3184352"/>
            <a:ext cx="4453701" cy="29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E413753D-0C29-A4A4-0CB7-6C44AD43E2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71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38801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0;p22">
            <a:extLst>
              <a:ext uri="{FF2B5EF4-FFF2-40B4-BE49-F238E27FC236}">
                <a16:creationId xmlns:a16="http://schemas.microsoft.com/office/drawing/2014/main" id="{B2A9E602-ECE1-47B7-88C1-6C9F03FB11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4FD1CFD-EF99-BE53-633B-5DE6D5DA5D8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236" t="22757" r="4669" b="5852"/>
          <a:stretch/>
        </p:blipFill>
        <p:spPr>
          <a:xfrm>
            <a:off x="2367291" y="3022232"/>
            <a:ext cx="6575754" cy="1600217"/>
          </a:xfrm>
          <a:prstGeom prst="rect">
            <a:avLst/>
          </a:prstGeom>
        </p:spPr>
      </p:pic>
      <p:sp>
        <p:nvSpPr>
          <p:cNvPr id="3" name="Titel 4">
            <a:extLst>
              <a:ext uri="{FF2B5EF4-FFF2-40B4-BE49-F238E27FC236}">
                <a16:creationId xmlns:a16="http://schemas.microsoft.com/office/drawing/2014/main" id="{FE9E1B2E-4656-B684-6919-FD22F6D6074F}"/>
              </a:ext>
            </a:extLst>
          </p:cNvPr>
          <p:cNvSpPr txBox="1">
            <a:spLocks/>
          </p:cNvSpPr>
          <p:nvPr/>
        </p:nvSpPr>
        <p:spPr>
          <a:xfrm>
            <a:off x="838199" y="926157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latin typeface="DIN 2014 Extra Bold" panose="020B0804020202020204" pitchFamily="34" charset="0"/>
                <a:ea typeface="DIN 2014 Extra Bold" panose="020B0804020202020204" pitchFamily="34" charset="0"/>
              </a:rPr>
              <a:t>C1: Context</a:t>
            </a:r>
            <a:endParaRPr lang="nl-NL" sz="8000" dirty="0"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29B1966-5EB1-81C2-F1D4-3CAF3B93243E}"/>
              </a:ext>
            </a:extLst>
          </p:cNvPr>
          <p:cNvSpPr/>
          <p:nvPr/>
        </p:nvSpPr>
        <p:spPr>
          <a:xfrm>
            <a:off x="2367290" y="2692750"/>
            <a:ext cx="2608307" cy="2163030"/>
          </a:xfrm>
          <a:prstGeom prst="rect">
            <a:avLst/>
          </a:prstGeom>
          <a:noFill/>
          <a:ln w="76200">
            <a:solidFill>
              <a:srgbClr val="FFE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0679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0;p22">
            <a:extLst>
              <a:ext uri="{FF2B5EF4-FFF2-40B4-BE49-F238E27FC236}">
                <a16:creationId xmlns:a16="http://schemas.microsoft.com/office/drawing/2014/main" id="{B2A9E602-ECE1-47B7-88C1-6C9F03FB11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5625D4-A4B4-4CCC-9C0F-385E64408AD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512" t="26038" r="10902" b="14075"/>
          <a:stretch/>
        </p:blipFill>
        <p:spPr>
          <a:xfrm>
            <a:off x="2519501" y="2376196"/>
            <a:ext cx="7152998" cy="2631233"/>
          </a:xfrm>
          <a:prstGeom prst="rect">
            <a:avLst/>
          </a:prstGeom>
        </p:spPr>
      </p:pic>
      <p:sp>
        <p:nvSpPr>
          <p:cNvPr id="2" name="Titel 4">
            <a:extLst>
              <a:ext uri="{FF2B5EF4-FFF2-40B4-BE49-F238E27FC236}">
                <a16:creationId xmlns:a16="http://schemas.microsoft.com/office/drawing/2014/main" id="{D8E73722-1696-63D3-261C-36170446A970}"/>
              </a:ext>
            </a:extLst>
          </p:cNvPr>
          <p:cNvSpPr txBox="1">
            <a:spLocks/>
          </p:cNvSpPr>
          <p:nvPr/>
        </p:nvSpPr>
        <p:spPr>
          <a:xfrm>
            <a:off x="838199" y="926157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latin typeface="DIN 2014 Extra Bold" panose="020B0804020202020204" pitchFamily="34" charset="0"/>
                <a:ea typeface="DIN 2014 Extra Bold" panose="020B0804020202020204" pitchFamily="34" charset="0"/>
              </a:rPr>
              <a:t>C2: Container</a:t>
            </a:r>
            <a:endParaRPr lang="nl-NL" sz="8000" dirty="0"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5CCE02C-EF4F-7B24-EB41-BA2FCD546B1B}"/>
              </a:ext>
            </a:extLst>
          </p:cNvPr>
          <p:cNvSpPr/>
          <p:nvPr/>
        </p:nvSpPr>
        <p:spPr>
          <a:xfrm>
            <a:off x="7064192" y="2610297"/>
            <a:ext cx="2608307" cy="2163030"/>
          </a:xfrm>
          <a:prstGeom prst="rect">
            <a:avLst/>
          </a:prstGeom>
          <a:noFill/>
          <a:ln w="76200">
            <a:solidFill>
              <a:srgbClr val="FFE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879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0;p22">
            <a:extLst>
              <a:ext uri="{FF2B5EF4-FFF2-40B4-BE49-F238E27FC236}">
                <a16:creationId xmlns:a16="http://schemas.microsoft.com/office/drawing/2014/main" id="{B2A9E602-ECE1-47B7-88C1-6C9F03FB11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E5E7BA-22A4-430F-B5A4-FF9E0111BAF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266" t="19486" r="16481" b="8389"/>
          <a:stretch/>
        </p:blipFill>
        <p:spPr>
          <a:xfrm>
            <a:off x="3000211" y="2352087"/>
            <a:ext cx="6191578" cy="3296816"/>
          </a:xfrm>
          <a:prstGeom prst="rect">
            <a:avLst/>
          </a:prstGeom>
        </p:spPr>
      </p:pic>
      <p:sp>
        <p:nvSpPr>
          <p:cNvPr id="2" name="Titel 4">
            <a:extLst>
              <a:ext uri="{FF2B5EF4-FFF2-40B4-BE49-F238E27FC236}">
                <a16:creationId xmlns:a16="http://schemas.microsoft.com/office/drawing/2014/main" id="{2DF652C6-AB8F-4324-30A5-C10416736B8B}"/>
              </a:ext>
            </a:extLst>
          </p:cNvPr>
          <p:cNvSpPr txBox="1">
            <a:spLocks/>
          </p:cNvSpPr>
          <p:nvPr/>
        </p:nvSpPr>
        <p:spPr>
          <a:xfrm>
            <a:off x="838199" y="926157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latin typeface="DIN 2014 Extra Bold" panose="020B0804020202020204" pitchFamily="34" charset="0"/>
                <a:ea typeface="DIN 2014 Extra Bold" panose="020B0804020202020204" pitchFamily="34" charset="0"/>
              </a:rPr>
              <a:t>C3: Component</a:t>
            </a:r>
            <a:endParaRPr lang="nl-NL" sz="8000" dirty="0"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44FCC34-A023-BA65-8CE5-4126F75FC7E3}"/>
              </a:ext>
            </a:extLst>
          </p:cNvPr>
          <p:cNvSpPr/>
          <p:nvPr/>
        </p:nvSpPr>
        <p:spPr>
          <a:xfrm>
            <a:off x="2946239" y="3177855"/>
            <a:ext cx="2608307" cy="2163030"/>
          </a:xfrm>
          <a:prstGeom prst="rect">
            <a:avLst/>
          </a:prstGeom>
          <a:noFill/>
          <a:ln w="76200">
            <a:solidFill>
              <a:srgbClr val="FFE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844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0;p22">
            <a:extLst>
              <a:ext uri="{FF2B5EF4-FFF2-40B4-BE49-F238E27FC236}">
                <a16:creationId xmlns:a16="http://schemas.microsoft.com/office/drawing/2014/main" id="{B2A9E602-ECE1-47B7-88C1-6C9F03FB119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734BE8-06ED-41DB-BAFB-D42D73B9F4A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938" t="23636" r="13274" b="12440"/>
          <a:stretch/>
        </p:blipFill>
        <p:spPr>
          <a:xfrm>
            <a:off x="2570830" y="2245008"/>
            <a:ext cx="7050340" cy="3107610"/>
          </a:xfrm>
          <a:prstGeom prst="rect">
            <a:avLst/>
          </a:prstGeom>
        </p:spPr>
      </p:pic>
      <p:sp>
        <p:nvSpPr>
          <p:cNvPr id="2" name="Titel 4">
            <a:extLst>
              <a:ext uri="{FF2B5EF4-FFF2-40B4-BE49-F238E27FC236}">
                <a16:creationId xmlns:a16="http://schemas.microsoft.com/office/drawing/2014/main" id="{42DEE760-DE13-9AB2-81D9-7CBABD8F6A35}"/>
              </a:ext>
            </a:extLst>
          </p:cNvPr>
          <p:cNvSpPr txBox="1">
            <a:spLocks/>
          </p:cNvSpPr>
          <p:nvPr/>
        </p:nvSpPr>
        <p:spPr>
          <a:xfrm>
            <a:off x="838199" y="926157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latin typeface="DIN 2014 Extra Bold" panose="020B0804020202020204" pitchFamily="34" charset="0"/>
                <a:ea typeface="DIN 2014 Extra Bold" panose="020B0804020202020204" pitchFamily="34" charset="0"/>
              </a:rPr>
              <a:t>C4: Code</a:t>
            </a:r>
            <a:endParaRPr lang="nl-NL" sz="8000" dirty="0"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5283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>
            <a:extLst>
              <a:ext uri="{FF2B5EF4-FFF2-40B4-BE49-F238E27FC236}">
                <a16:creationId xmlns:a16="http://schemas.microsoft.com/office/drawing/2014/main" id="{8E0FA30C-8216-4CAD-ACFA-D6239A604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61431"/>
            <a:ext cx="12192000" cy="561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D7600B3-388C-4C66-8CAC-36A3FC8C0149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 rot="597661">
            <a:off x="1501874" y="1507499"/>
            <a:ext cx="6290257" cy="3243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6193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D1AB6A-FB70-4263-67B7-CCED5A6F2E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180;p22">
            <a:extLst>
              <a:ext uri="{FF2B5EF4-FFF2-40B4-BE49-F238E27FC236}">
                <a16:creationId xmlns:a16="http://schemas.microsoft.com/office/drawing/2014/main" id="{14337355-06B0-AADB-3748-30EC05549EA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57947E-9517-7572-CE88-4593B34BCA7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236" t="22757" r="4669" b="5852"/>
          <a:stretch/>
        </p:blipFill>
        <p:spPr>
          <a:xfrm>
            <a:off x="2367291" y="3022232"/>
            <a:ext cx="6575754" cy="1600217"/>
          </a:xfrm>
          <a:prstGeom prst="rect">
            <a:avLst/>
          </a:prstGeom>
        </p:spPr>
      </p:pic>
      <p:sp>
        <p:nvSpPr>
          <p:cNvPr id="3" name="Titel 4">
            <a:extLst>
              <a:ext uri="{FF2B5EF4-FFF2-40B4-BE49-F238E27FC236}">
                <a16:creationId xmlns:a16="http://schemas.microsoft.com/office/drawing/2014/main" id="{40AA1FD4-9768-63FF-8728-0A74108F824D}"/>
              </a:ext>
            </a:extLst>
          </p:cNvPr>
          <p:cNvSpPr txBox="1">
            <a:spLocks/>
          </p:cNvSpPr>
          <p:nvPr/>
        </p:nvSpPr>
        <p:spPr>
          <a:xfrm>
            <a:off x="838199" y="926157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latin typeface="DIN 2014 Extra Bold" panose="020B0804020202020204" pitchFamily="34" charset="0"/>
                <a:ea typeface="DIN 2014 Extra Bold" panose="020B0804020202020204" pitchFamily="34" charset="0"/>
              </a:rPr>
              <a:t>C1: Context</a:t>
            </a:r>
            <a:endParaRPr lang="nl-NL" sz="8000" dirty="0"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853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CADA51-5B93-E052-0575-DD45936336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11625980-F1D1-8406-EDCA-9AB56877750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150"/>
            <a:ext cx="12268200" cy="812487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B5F895C9-D6D2-8B83-EB35-3B1C068D193B}"/>
              </a:ext>
            </a:extLst>
          </p:cNvPr>
          <p:cNvSpPr/>
          <p:nvPr/>
        </p:nvSpPr>
        <p:spPr>
          <a:xfrm>
            <a:off x="-66675" y="-1009650"/>
            <a:ext cx="12896850" cy="8448675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C166FC3-72D4-732B-34BA-5721AB121DE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el 4">
            <a:extLst>
              <a:ext uri="{FF2B5EF4-FFF2-40B4-BE49-F238E27FC236}">
                <a16:creationId xmlns:a16="http://schemas.microsoft.com/office/drawing/2014/main" id="{472669F0-BC8E-A651-BF36-BCD2EBB420D5}"/>
              </a:ext>
            </a:extLst>
          </p:cNvPr>
          <p:cNvSpPr txBox="1">
            <a:spLocks/>
          </p:cNvSpPr>
          <p:nvPr/>
        </p:nvSpPr>
        <p:spPr>
          <a:xfrm>
            <a:off x="838199" y="2994446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dirty="0">
                <a:solidFill>
                  <a:schemeClr val="bg1"/>
                </a:solidFill>
              </a:rPr>
              <a:t>So how do you split up the spaghetti?</a:t>
            </a:r>
            <a:endParaRPr lang="nl-NL" sz="8000" dirty="0">
              <a:solidFill>
                <a:schemeClr val="bg1"/>
              </a:solidFill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44678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6B6E465-A135-A070-EB06-6547C0117B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71889A44-C343-65DE-8D95-17C42878E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5008" y="168403"/>
            <a:ext cx="990237" cy="840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" name="Picture 4" descr="10 Successful Companies That Started in a Garage | Overhead Door Company of  Joliet">
            <a:extLst>
              <a:ext uri="{FF2B5EF4-FFF2-40B4-BE49-F238E27FC236}">
                <a16:creationId xmlns:a16="http://schemas.microsoft.com/office/drawing/2014/main" id="{94AD6A62-3BAC-F453-9D67-CF83C92CA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625" y="801129"/>
            <a:ext cx="4951873" cy="3445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Google delays mandatory return to office until January 2022 | Engadget">
            <a:extLst>
              <a:ext uri="{FF2B5EF4-FFF2-40B4-BE49-F238E27FC236}">
                <a16:creationId xmlns:a16="http://schemas.microsoft.com/office/drawing/2014/main" id="{717AA2A6-3F09-EB3B-CBEF-9E471FFFD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8251" y="949391"/>
            <a:ext cx="4946125" cy="32974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oogle Shape;150;p22" descr="Arrow Right outline">
            <a:extLst>
              <a:ext uri="{FF2B5EF4-FFF2-40B4-BE49-F238E27FC236}">
                <a16:creationId xmlns:a16="http://schemas.microsoft.com/office/drawing/2014/main" id="{B2F86314-4322-6C62-06B1-41DC6AA54B97}"/>
              </a:ext>
            </a:extLst>
          </p:cNvPr>
          <p:cNvPicPr preferRelativeResize="0"/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662955" y="2226068"/>
            <a:ext cx="866088" cy="866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E9112B8-71F5-9E13-799E-246131827D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77819" y="5005410"/>
            <a:ext cx="5436359" cy="1244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22428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28930E1-382B-A473-86D0-9A538340C05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885" b="4829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itel 4">
            <a:extLst>
              <a:ext uri="{FF2B5EF4-FFF2-40B4-BE49-F238E27FC236}">
                <a16:creationId xmlns:a16="http://schemas.microsoft.com/office/drawing/2014/main" id="{880BCBD6-BD96-FD49-017B-1FC9326E3F7F}"/>
              </a:ext>
            </a:extLst>
          </p:cNvPr>
          <p:cNvSpPr txBox="1">
            <a:spLocks/>
          </p:cNvSpPr>
          <p:nvPr/>
        </p:nvSpPr>
        <p:spPr>
          <a:xfrm>
            <a:off x="559904" y="1936533"/>
            <a:ext cx="10515600" cy="2984935"/>
          </a:xfrm>
          <a:prstGeom prst="rect">
            <a:avLst/>
          </a:prstGeom>
          <a:solidFill>
            <a:srgbClr val="595959">
              <a:alpha val="50196"/>
            </a:srgbClr>
          </a:solidFill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dirty="0">
                <a:solidFill>
                  <a:schemeClr val="bg1"/>
                </a:solidFill>
              </a:rPr>
              <a:t>Event storming</a:t>
            </a:r>
            <a:endParaRPr lang="nl-NL" sz="8000" dirty="0">
              <a:solidFill>
                <a:schemeClr val="bg1"/>
              </a:solidFill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585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ventStorming">
            <a:extLst>
              <a:ext uri="{FF2B5EF4-FFF2-40B4-BE49-F238E27FC236}">
                <a16:creationId xmlns:a16="http://schemas.microsoft.com/office/drawing/2014/main" id="{4968FBA3-5190-C7B5-7D0A-D095E5DFD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988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DE371055-8CF5-829F-2AA6-48FC1239AED1}"/>
              </a:ext>
            </a:extLst>
          </p:cNvPr>
          <p:cNvSpPr txBox="1">
            <a:spLocks/>
          </p:cNvSpPr>
          <p:nvPr/>
        </p:nvSpPr>
        <p:spPr>
          <a:xfrm>
            <a:off x="9724171" y="6367420"/>
            <a:ext cx="2467829" cy="3770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728" indent="0">
              <a:buNone/>
            </a:pPr>
            <a:r>
              <a:rPr lang="en-GB" sz="933" dirty="0"/>
              <a:t>From: </a:t>
            </a:r>
            <a:r>
              <a:rPr lang="LID4096" sz="1000"/>
              <a:t>https://github.com/ddd-crew/ddd-starter-modelling-process</a:t>
            </a:r>
          </a:p>
        </p:txBody>
      </p:sp>
    </p:spTree>
    <p:extLst>
      <p:ext uri="{BB962C8B-B14F-4D97-AF65-F5344CB8AC3E}">
        <p14:creationId xmlns:p14="http://schemas.microsoft.com/office/powerpoint/2010/main" val="395087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35AF5-8E23-5606-8C84-6AAAD65BFE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EC3F55F-9773-3EBD-C360-C3CFAB02124D}"/>
              </a:ext>
            </a:extLst>
          </p:cNvPr>
          <p:cNvSpPr/>
          <p:nvPr/>
        </p:nvSpPr>
        <p:spPr>
          <a:xfrm>
            <a:off x="7968793" y="1627695"/>
            <a:ext cx="1043233" cy="169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pic>
        <p:nvPicPr>
          <p:cNvPr id="5124" name="Picture 4" descr="Vintage Fat Lava Scheurich 200-28 Ceramic Vases set 1960s/1970s West Germany Pottery Retro Home Decor image 1">
            <a:extLst>
              <a:ext uri="{FF2B5EF4-FFF2-40B4-BE49-F238E27FC236}">
                <a16:creationId xmlns:a16="http://schemas.microsoft.com/office/drawing/2014/main" id="{D271B013-8F2E-E5C5-5954-FF35D1C0D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1489" y="3184352"/>
            <a:ext cx="4453701" cy="29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Scheurich Fabiola 242-22, 60s/70s Red &amp; Brown West Germany Ceramic Vase image 1">
            <a:extLst>
              <a:ext uri="{FF2B5EF4-FFF2-40B4-BE49-F238E27FC236}">
                <a16:creationId xmlns:a16="http://schemas.microsoft.com/office/drawing/2014/main" id="{B09170F7-FC6E-6A8C-A9E8-3F004A31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383" y="3184352"/>
            <a:ext cx="4453701" cy="2967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>
            <a:extLst>
              <a:ext uri="{FF2B5EF4-FFF2-40B4-BE49-F238E27FC236}">
                <a16:creationId xmlns:a16="http://schemas.microsoft.com/office/drawing/2014/main" id="{7492B3B0-8FF3-79E5-CFAE-413F3144BF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1771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81424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36295EA-1A31-9257-CA40-063BA7E9FBCE}"/>
              </a:ext>
            </a:extLst>
          </p:cNvPr>
          <p:cNvSpPr/>
          <p:nvPr/>
        </p:nvSpPr>
        <p:spPr>
          <a:xfrm>
            <a:off x="2494721" y="1376902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PictureTaken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E9F412-4DC4-1971-7A3C-5DD76D9BBBE1}"/>
              </a:ext>
            </a:extLst>
          </p:cNvPr>
          <p:cNvSpPr/>
          <p:nvPr/>
        </p:nvSpPr>
        <p:spPr>
          <a:xfrm>
            <a:off x="875968" y="1376902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Vase Bought at Flea Market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DBC994-32AC-F564-2948-8A79F7384436}"/>
              </a:ext>
            </a:extLst>
          </p:cNvPr>
          <p:cNvSpPr/>
          <p:nvPr/>
        </p:nvSpPr>
        <p:spPr>
          <a:xfrm>
            <a:off x="4113474" y="1376902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Description Written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62AF4A5-26D8-AA73-C1F4-309288F8BAE2}"/>
              </a:ext>
            </a:extLst>
          </p:cNvPr>
          <p:cNvSpPr/>
          <p:nvPr/>
        </p:nvSpPr>
        <p:spPr>
          <a:xfrm>
            <a:off x="5732227" y="1376902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Vase Published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234B3-AA89-A293-FA0B-8E3C54B40A0F}"/>
              </a:ext>
            </a:extLst>
          </p:cNvPr>
          <p:cNvSpPr/>
          <p:nvPr/>
        </p:nvSpPr>
        <p:spPr>
          <a:xfrm>
            <a:off x="7350980" y="1376901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Liked Vase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109CE26-21DF-4D5E-B3B6-2B4F94037764}"/>
              </a:ext>
            </a:extLst>
          </p:cNvPr>
          <p:cNvSpPr/>
          <p:nvPr/>
        </p:nvSpPr>
        <p:spPr>
          <a:xfrm>
            <a:off x="875968" y="4089620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Vase Added To Shopping Basket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55F391E-91F6-5FC6-5428-57A9DB1AAE28}"/>
              </a:ext>
            </a:extLst>
          </p:cNvPr>
          <p:cNvSpPr/>
          <p:nvPr/>
        </p:nvSpPr>
        <p:spPr>
          <a:xfrm>
            <a:off x="2494721" y="4089619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Customer Placed Order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76DBF1B-0EF3-FF1B-B6E0-A629B607DA81}"/>
              </a:ext>
            </a:extLst>
          </p:cNvPr>
          <p:cNvSpPr/>
          <p:nvPr/>
        </p:nvSpPr>
        <p:spPr>
          <a:xfrm>
            <a:off x="4116124" y="4089619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Vase Packed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D97952C-0EC8-6FA3-C293-9AED9022A907}"/>
              </a:ext>
            </a:extLst>
          </p:cNvPr>
          <p:cNvSpPr/>
          <p:nvPr/>
        </p:nvSpPr>
        <p:spPr>
          <a:xfrm>
            <a:off x="5732227" y="4089619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Vase Sent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557E8F4-9AB2-88A1-B8C4-EC25650892B3}"/>
              </a:ext>
            </a:extLst>
          </p:cNvPr>
          <p:cNvSpPr/>
          <p:nvPr/>
        </p:nvSpPr>
        <p:spPr>
          <a:xfrm>
            <a:off x="7348330" y="4089618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Vase Delivered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F165B62-7BAE-D018-801E-35C22CAA8AC9}"/>
              </a:ext>
            </a:extLst>
          </p:cNvPr>
          <p:cNvSpPr/>
          <p:nvPr/>
        </p:nvSpPr>
        <p:spPr>
          <a:xfrm>
            <a:off x="8964433" y="4089618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Review Placed</a:t>
            </a:r>
          </a:p>
        </p:txBody>
      </p:sp>
      <p:pic>
        <p:nvPicPr>
          <p:cNvPr id="14" name="Google Shape;180;p22">
            <a:extLst>
              <a:ext uri="{FF2B5EF4-FFF2-40B4-BE49-F238E27FC236}">
                <a16:creationId xmlns:a16="http://schemas.microsoft.com/office/drawing/2014/main" id="{4E67FA68-0339-BFA8-DEA3-4ADB463EDB57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67676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>
            <a:extLst>
              <a:ext uri="{FF2B5EF4-FFF2-40B4-BE49-F238E27FC236}">
                <a16:creationId xmlns:a16="http://schemas.microsoft.com/office/drawing/2014/main" id="{CEDBE994-7140-D9F0-DF61-DFB19A9793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811"/>
          <a:stretch/>
        </p:blipFill>
        <p:spPr bwMode="auto">
          <a:xfrm>
            <a:off x="118215" y="1165412"/>
            <a:ext cx="11284796" cy="3896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4B6A43-5022-0A31-A7C4-FDF6B70DEAB9}"/>
              </a:ext>
            </a:extLst>
          </p:cNvPr>
          <p:cNvSpPr txBox="1">
            <a:spLocks/>
          </p:cNvSpPr>
          <p:nvPr/>
        </p:nvSpPr>
        <p:spPr>
          <a:xfrm>
            <a:off x="9062018" y="6480927"/>
            <a:ext cx="3129982" cy="3770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728" indent="0">
              <a:buNone/>
            </a:pPr>
            <a:r>
              <a:rPr lang="en-GB" sz="933" dirty="0"/>
              <a:t>From: </a:t>
            </a:r>
            <a:r>
              <a:rPr lang="en-US" sz="1000" b="0" i="1" u="sng" dirty="0">
                <a:solidFill>
                  <a:srgbClr val="111827"/>
                </a:solidFill>
                <a:effectLst/>
                <a:latin typeface="Josefin Sans" panose="020F0502020204030204" pitchFamily="2" charset="0"/>
                <a:hlinkClick r:id="rId4"/>
              </a:rPr>
              <a:t>https://leanpub.com/ddd_first_15_years</a:t>
            </a:r>
            <a:endParaRPr lang="en-US" sz="1000" b="0" i="1" dirty="0">
              <a:solidFill>
                <a:srgbClr val="374151"/>
              </a:solidFill>
              <a:effectLst/>
              <a:latin typeface="Josefin Sans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32671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5139F1-DBEB-FBD4-9BD3-34659E7EF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043A1F6-1D8E-6F21-40D3-5FA102300CEF}"/>
              </a:ext>
            </a:extLst>
          </p:cNvPr>
          <p:cNvSpPr/>
          <p:nvPr/>
        </p:nvSpPr>
        <p:spPr>
          <a:xfrm>
            <a:off x="2494721" y="1376902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err="1"/>
              <a:t>PictureTaken</a:t>
            </a:r>
            <a:endParaRPr lang="en-US" sz="28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0ED0317-16D0-181B-007B-75DBFE306C8E}"/>
              </a:ext>
            </a:extLst>
          </p:cNvPr>
          <p:cNvSpPr/>
          <p:nvPr/>
        </p:nvSpPr>
        <p:spPr>
          <a:xfrm>
            <a:off x="875968" y="1376902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Vase Bought at Flea Market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DB8D32-0133-4150-C118-AADBB5BE63E3}"/>
              </a:ext>
            </a:extLst>
          </p:cNvPr>
          <p:cNvSpPr/>
          <p:nvPr/>
        </p:nvSpPr>
        <p:spPr>
          <a:xfrm>
            <a:off x="4113474" y="1376902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Description Written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E45DBDB-A432-70EF-2A69-D2AB794E5FE6}"/>
              </a:ext>
            </a:extLst>
          </p:cNvPr>
          <p:cNvSpPr/>
          <p:nvPr/>
        </p:nvSpPr>
        <p:spPr>
          <a:xfrm>
            <a:off x="5732227" y="1376902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Vase Published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AC4991-9E47-EBAE-11DE-926E9F95DC34}"/>
              </a:ext>
            </a:extLst>
          </p:cNvPr>
          <p:cNvSpPr/>
          <p:nvPr/>
        </p:nvSpPr>
        <p:spPr>
          <a:xfrm>
            <a:off x="7350980" y="1376901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Customer</a:t>
            </a:r>
            <a:br>
              <a:rPr lang="en-US" sz="1600" dirty="0"/>
            </a:br>
            <a:r>
              <a:rPr lang="en-US" sz="1600" dirty="0"/>
              <a:t>Liked Vase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1D00AB0-6273-9CFA-5F5B-A2F0E51B95CA}"/>
              </a:ext>
            </a:extLst>
          </p:cNvPr>
          <p:cNvSpPr/>
          <p:nvPr/>
        </p:nvSpPr>
        <p:spPr>
          <a:xfrm>
            <a:off x="875968" y="4089620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Vase Added To Shopping Basket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3D348A7-2BA1-2891-640E-F7F1F5D67D8B}"/>
              </a:ext>
            </a:extLst>
          </p:cNvPr>
          <p:cNvSpPr/>
          <p:nvPr/>
        </p:nvSpPr>
        <p:spPr>
          <a:xfrm>
            <a:off x="2494721" y="4089619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/>
              <a:t>Customer Placed Order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313AF05-E636-FC95-0CC3-EE5A05118917}"/>
              </a:ext>
            </a:extLst>
          </p:cNvPr>
          <p:cNvSpPr/>
          <p:nvPr/>
        </p:nvSpPr>
        <p:spPr>
          <a:xfrm>
            <a:off x="4116124" y="4089619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Vase Packed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33E714-78B4-CF2A-68E8-FD301A0787A2}"/>
              </a:ext>
            </a:extLst>
          </p:cNvPr>
          <p:cNvSpPr/>
          <p:nvPr/>
        </p:nvSpPr>
        <p:spPr>
          <a:xfrm>
            <a:off x="5732227" y="4089619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Vase Sent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31D58A0-C03A-7B52-4E71-8B4AB53ECA33}"/>
              </a:ext>
            </a:extLst>
          </p:cNvPr>
          <p:cNvSpPr/>
          <p:nvPr/>
        </p:nvSpPr>
        <p:spPr>
          <a:xfrm>
            <a:off x="7348330" y="4089618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Vase Delivered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B34CE9D-1EE6-7418-2BC8-DB195EC33C42}"/>
              </a:ext>
            </a:extLst>
          </p:cNvPr>
          <p:cNvSpPr/>
          <p:nvPr/>
        </p:nvSpPr>
        <p:spPr>
          <a:xfrm>
            <a:off x="8964433" y="4089618"/>
            <a:ext cx="1280160" cy="116089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Review Placed</a:t>
            </a:r>
          </a:p>
        </p:txBody>
      </p:sp>
      <p:pic>
        <p:nvPicPr>
          <p:cNvPr id="14" name="Google Shape;180;p22">
            <a:extLst>
              <a:ext uri="{FF2B5EF4-FFF2-40B4-BE49-F238E27FC236}">
                <a16:creationId xmlns:a16="http://schemas.microsoft.com/office/drawing/2014/main" id="{B6678282-F8BF-E5FE-415D-D54529B5BE51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76FA6F1-F34D-AF1D-8152-F94275010CBC}"/>
                  </a:ext>
                </a:extLst>
              </p14:cNvPr>
              <p14:cNvContentPartPr/>
              <p14:nvPr/>
            </p14:nvContentPartPr>
            <p14:xfrm>
              <a:off x="6216132" y="608611"/>
              <a:ext cx="156600" cy="7441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76FA6F1-F34D-AF1D-8152-F94275010CB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153132" y="545611"/>
                <a:ext cx="282240" cy="869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AC14FA31-38F5-7927-3DEC-78CE485F855B}"/>
                  </a:ext>
                </a:extLst>
              </p14:cNvPr>
              <p14:cNvContentPartPr/>
              <p14:nvPr/>
            </p14:nvContentPartPr>
            <p14:xfrm>
              <a:off x="6252492" y="2506531"/>
              <a:ext cx="120960" cy="828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AC14FA31-38F5-7927-3DEC-78CE485F855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189852" y="2443531"/>
                <a:ext cx="246600" cy="954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B6009986-DD73-9C50-C478-FEB3A9ECAAD0}"/>
                  </a:ext>
                </a:extLst>
              </p14:cNvPr>
              <p14:cNvContentPartPr/>
              <p14:nvPr/>
            </p14:nvContentPartPr>
            <p14:xfrm>
              <a:off x="3079452" y="3502651"/>
              <a:ext cx="51120" cy="512280"/>
            </p14:xfrm>
          </p:contentPart>
        </mc:Choice>
        <mc:Fallback xmlns=""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B6009986-DD73-9C50-C478-FEB3A9ECAAD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016812" y="3439651"/>
                <a:ext cx="176760" cy="63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0EF054FA-F10B-E915-9586-3392CBBB6753}"/>
                  </a:ext>
                </a:extLst>
              </p14:cNvPr>
              <p14:cNvContentPartPr/>
              <p14:nvPr/>
            </p14:nvContentPartPr>
            <p14:xfrm>
              <a:off x="3086652" y="5200771"/>
              <a:ext cx="142200" cy="6242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0EF054FA-F10B-E915-9586-3392CBBB6753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023652" y="5137771"/>
                <a:ext cx="267840" cy="749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41B5C76D-4A05-F560-16B6-B4256B0AA837}"/>
                  </a:ext>
                </a:extLst>
              </p14:cNvPr>
              <p14:cNvContentPartPr/>
              <p14:nvPr/>
            </p14:nvContentPartPr>
            <p14:xfrm>
              <a:off x="7979412" y="3567091"/>
              <a:ext cx="77040" cy="56700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41B5C76D-4A05-F560-16B6-B4256B0AA837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916772" y="3504091"/>
                <a:ext cx="202680" cy="69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D7FC53F3-0D85-2016-27A1-D9E4A7366A72}"/>
                  </a:ext>
                </a:extLst>
              </p14:cNvPr>
              <p14:cNvContentPartPr/>
              <p14:nvPr/>
            </p14:nvContentPartPr>
            <p14:xfrm>
              <a:off x="8052132" y="5191771"/>
              <a:ext cx="102960" cy="579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D7FC53F3-0D85-2016-27A1-D9E4A7366A72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7989132" y="5128771"/>
                <a:ext cx="228600" cy="705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9317029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mergent bounded context">
            <a:extLst>
              <a:ext uri="{FF2B5EF4-FFF2-40B4-BE49-F238E27FC236}">
                <a16:creationId xmlns:a16="http://schemas.microsoft.com/office/drawing/2014/main" id="{DB50F56E-BC57-BBE3-532C-149090BD94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345" y="1850558"/>
            <a:ext cx="10725311" cy="3156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BC039490-7048-ABD3-2196-9A2AE2EDA3B7}"/>
              </a:ext>
            </a:extLst>
          </p:cNvPr>
          <p:cNvSpPr txBox="1">
            <a:spLocks/>
          </p:cNvSpPr>
          <p:nvPr/>
        </p:nvSpPr>
        <p:spPr>
          <a:xfrm>
            <a:off x="9062018" y="6480927"/>
            <a:ext cx="3129982" cy="3770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728" indent="0">
              <a:buNone/>
            </a:pPr>
            <a:r>
              <a:rPr lang="en-GB" sz="933" dirty="0"/>
              <a:t>From: </a:t>
            </a:r>
            <a:r>
              <a:rPr lang="en-US" sz="1000" b="0" i="1" u="sng" dirty="0">
                <a:solidFill>
                  <a:srgbClr val="111827"/>
                </a:solidFill>
                <a:effectLst/>
                <a:latin typeface="Josefin Sans" panose="020F0502020204030204" pitchFamily="2" charset="0"/>
                <a:hlinkClick r:id="rId4"/>
              </a:rPr>
              <a:t>https://leanpub.com/ddd_first_15_years</a:t>
            </a:r>
            <a:endParaRPr lang="en-US" sz="1000" b="0" i="1" dirty="0">
              <a:solidFill>
                <a:srgbClr val="374151"/>
              </a:solidFill>
              <a:effectLst/>
              <a:latin typeface="Josefin Sans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1082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g'woon nestjes mie - g'woon">
            <a:extLst>
              <a:ext uri="{FF2B5EF4-FFF2-40B4-BE49-F238E27FC236}">
                <a16:creationId xmlns:a16="http://schemas.microsoft.com/office/drawing/2014/main" id="{9474BC37-6562-147A-D1F6-5C65DF273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4730" y="867366"/>
            <a:ext cx="5602539" cy="56025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13539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B0F5EF2-7A5E-B339-2CBA-83B1BD658814}"/>
              </a:ext>
            </a:extLst>
          </p:cNvPr>
          <p:cNvSpPr txBox="1"/>
          <p:nvPr/>
        </p:nvSpPr>
        <p:spPr>
          <a:xfrm>
            <a:off x="0" y="6513847"/>
            <a:ext cx="613756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4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From</a:t>
            </a:r>
            <a:r>
              <a:rPr lang="nl-NL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Alberto Brandolini – 100,000 stickies</a:t>
            </a:r>
            <a:endParaRPr lang="LID4096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3BAD2C-61DA-2870-1A20-0BFD719E23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09024"/>
            <a:ext cx="12192000" cy="4039953"/>
          </a:xfrm>
          <a:prstGeom prst="rect">
            <a:avLst/>
          </a:prstGeom>
        </p:spPr>
      </p:pic>
      <p:pic>
        <p:nvPicPr>
          <p:cNvPr id="5" name="Google Shape;180;p22">
            <a:extLst>
              <a:ext uri="{FF2B5EF4-FFF2-40B4-BE49-F238E27FC236}">
                <a16:creationId xmlns:a16="http://schemas.microsoft.com/office/drawing/2014/main" id="{0EB543D5-5822-942A-6C26-EB3C09C3F667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41B3424-F57D-501A-B056-29EBBD3BCC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2654" y="881507"/>
            <a:ext cx="7386692" cy="480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638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Quick guide to Big Picture Event Storming – Janusz Skonieczny">
            <a:extLst>
              <a:ext uri="{FF2B5EF4-FFF2-40B4-BE49-F238E27FC236}">
                <a16:creationId xmlns:a16="http://schemas.microsoft.com/office/drawing/2014/main" id="{FA8190A6-4DEF-AF53-5DE0-41092B036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8475" y="0"/>
            <a:ext cx="6113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Quick guide to Big Picture Event Storming – Janusz Skonieczny">
            <a:extLst>
              <a:ext uri="{FF2B5EF4-FFF2-40B4-BE49-F238E27FC236}">
                <a16:creationId xmlns:a16="http://schemas.microsoft.com/office/drawing/2014/main" id="{5F87B3B4-5FD2-9907-17B9-7E642650E4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9268" y="180211"/>
            <a:ext cx="61134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oogle Shape;180;p22">
            <a:extLst>
              <a:ext uri="{FF2B5EF4-FFF2-40B4-BE49-F238E27FC236}">
                <a16:creationId xmlns:a16="http://schemas.microsoft.com/office/drawing/2014/main" id="{82218D82-0670-D0E1-2EB0-596230AD70BD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67642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144819A-BD90-8CC5-8D8B-66A4505AA8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34BB7F68-FD52-AA96-DE7C-2C878DB669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5008" y="168403"/>
            <a:ext cx="990237" cy="840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8" descr="Free Space Path Loss vs. Coax">
            <a:extLst>
              <a:ext uri="{FF2B5EF4-FFF2-40B4-BE49-F238E27FC236}">
                <a16:creationId xmlns:a16="http://schemas.microsoft.com/office/drawing/2014/main" id="{6626F114-34A2-3555-851A-92A3FB88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5002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45620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What is Event Storming? - Derave Software - Event-based approach to  software development">
            <a:extLst>
              <a:ext uri="{FF2B5EF4-FFF2-40B4-BE49-F238E27FC236}">
                <a16:creationId xmlns:a16="http://schemas.microsoft.com/office/drawing/2014/main" id="{33CF060A-BE7E-17E5-4165-34273DD8E9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" y="1329282"/>
            <a:ext cx="12191908" cy="419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CE591F64-6302-4C8F-727D-BB862B49E818}"/>
              </a:ext>
            </a:extLst>
          </p:cNvPr>
          <p:cNvSpPr txBox="1">
            <a:spLocks/>
          </p:cNvSpPr>
          <p:nvPr/>
        </p:nvSpPr>
        <p:spPr>
          <a:xfrm>
            <a:off x="9062018" y="6480927"/>
            <a:ext cx="3129982" cy="37707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4728" indent="0">
              <a:buNone/>
            </a:pPr>
            <a:r>
              <a:rPr lang="en-GB" sz="933" dirty="0"/>
              <a:t>From: Robert </a:t>
            </a:r>
            <a:r>
              <a:rPr lang="en-GB" sz="933" dirty="0" err="1"/>
              <a:t>Laszczak</a:t>
            </a:r>
            <a:r>
              <a:rPr lang="en-GB" sz="933" dirty="0"/>
              <a:t> - https://</a:t>
            </a:r>
            <a:r>
              <a:rPr lang="en-GB" sz="933" dirty="0" err="1"/>
              <a:t>threedots.tech</a:t>
            </a:r>
            <a:r>
              <a:rPr lang="en-GB" sz="933" dirty="0"/>
              <a:t> </a:t>
            </a:r>
            <a:endParaRPr lang="en-US" sz="1000" b="0" i="1" dirty="0">
              <a:solidFill>
                <a:srgbClr val="374151"/>
              </a:solidFill>
              <a:effectLst/>
              <a:latin typeface="Josefin Sans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016874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01F88A3-8121-CCD3-0E79-77356172233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905" t="15463" r="8715" b="10137"/>
          <a:stretch/>
        </p:blipFill>
        <p:spPr>
          <a:xfrm>
            <a:off x="788273" y="1431510"/>
            <a:ext cx="4572001" cy="2863018"/>
          </a:xfrm>
          <a:prstGeom prst="rect">
            <a:avLst/>
          </a:prstGeom>
        </p:spPr>
      </p:pic>
      <p:pic>
        <p:nvPicPr>
          <p:cNvPr id="9" name="Picture 8" descr="A diagram of a order&#10;&#10;Description automatically generated">
            <a:extLst>
              <a:ext uri="{FF2B5EF4-FFF2-40B4-BE49-F238E27FC236}">
                <a16:creationId xmlns:a16="http://schemas.microsoft.com/office/drawing/2014/main" id="{D6CEA9EA-23EA-474D-5FFC-BFA811B73D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" t="15320" r="4743" b="10328"/>
          <a:stretch/>
        </p:blipFill>
        <p:spPr>
          <a:xfrm>
            <a:off x="6170835" y="2068437"/>
            <a:ext cx="5522978" cy="1936006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47D2433-3443-4F7A-C57F-049665F50F40}"/>
              </a:ext>
            </a:extLst>
          </p:cNvPr>
          <p:cNvCxnSpPr/>
          <p:nvPr/>
        </p:nvCxnSpPr>
        <p:spPr>
          <a:xfrm>
            <a:off x="5826935" y="245942"/>
            <a:ext cx="0" cy="6148552"/>
          </a:xfrm>
          <a:prstGeom prst="line">
            <a:avLst/>
          </a:prstGeom>
          <a:ln>
            <a:solidFill>
              <a:srgbClr val="FFE000"/>
            </a:solidFill>
            <a:prstDash val="lg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el 4">
            <a:extLst>
              <a:ext uri="{FF2B5EF4-FFF2-40B4-BE49-F238E27FC236}">
                <a16:creationId xmlns:a16="http://schemas.microsoft.com/office/drawing/2014/main" id="{4E36AA50-239A-9B5F-52FE-61E7F7B1CACE}"/>
              </a:ext>
            </a:extLst>
          </p:cNvPr>
          <p:cNvSpPr txBox="1">
            <a:spLocks/>
          </p:cNvSpPr>
          <p:nvPr/>
        </p:nvSpPr>
        <p:spPr>
          <a:xfrm>
            <a:off x="1159816" y="562401"/>
            <a:ext cx="3166239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latin typeface="DIN 2014 Extra Bold" panose="020B0804020202020204" pitchFamily="34" charset="0"/>
                <a:ea typeface="DIN 2014 Extra Bold" panose="020B0804020202020204" pitchFamily="34" charset="0"/>
              </a:rPr>
              <a:t>Publish</a:t>
            </a:r>
            <a:endParaRPr lang="nl-NL" sz="8000" dirty="0"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  <p:sp>
        <p:nvSpPr>
          <p:cNvPr id="14" name="Titel 4">
            <a:extLst>
              <a:ext uri="{FF2B5EF4-FFF2-40B4-BE49-F238E27FC236}">
                <a16:creationId xmlns:a16="http://schemas.microsoft.com/office/drawing/2014/main" id="{407404B2-6C1C-DA4F-7EFE-8D68490ED039}"/>
              </a:ext>
            </a:extLst>
          </p:cNvPr>
          <p:cNvSpPr txBox="1">
            <a:spLocks/>
          </p:cNvSpPr>
          <p:nvPr/>
        </p:nvSpPr>
        <p:spPr>
          <a:xfrm>
            <a:off x="6489612" y="562400"/>
            <a:ext cx="3166239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latin typeface="DIN 2014 Extra Bold" panose="020B0804020202020204" pitchFamily="34" charset="0"/>
                <a:ea typeface="DIN 2014 Extra Bold" panose="020B0804020202020204" pitchFamily="34" charset="0"/>
              </a:rPr>
              <a:t>Order</a:t>
            </a:r>
            <a:endParaRPr lang="nl-NL" sz="8000" dirty="0"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5C2A6A1-B238-8AC3-A851-712F77C113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2421" y="4458654"/>
            <a:ext cx="2541028" cy="177187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BBE3EBA-B77E-E77A-C00D-9FB49D861E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1810" y="4458654"/>
            <a:ext cx="2541028" cy="1771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324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0" name="Picture 2" descr="Team Topologies">
            <a:extLst>
              <a:ext uri="{FF2B5EF4-FFF2-40B4-BE49-F238E27FC236}">
                <a16:creationId xmlns:a16="http://schemas.microsoft.com/office/drawing/2014/main" id="{8771A3B1-CA7B-8277-3AE9-8FE0A85C6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0"/>
            <a:ext cx="11409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5379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OLID design principles explained | by BGL Tech | BGL Tech | Medium">
            <a:extLst>
              <a:ext uri="{FF2B5EF4-FFF2-40B4-BE49-F238E27FC236}">
                <a16:creationId xmlns:a16="http://schemas.microsoft.com/office/drawing/2014/main" id="{19E2418B-94E1-4E67-B664-EF2BA68B9B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970" y="574493"/>
            <a:ext cx="8888061" cy="6283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22081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B3A39C-5E00-B490-1DEC-FBDEB42CFF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44C999FE-B861-8D6F-CD5F-37C8CB8605F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150"/>
            <a:ext cx="12268200" cy="812487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43A2C6E1-DE7B-2F57-AC65-7B0DF753B0A0}"/>
              </a:ext>
            </a:extLst>
          </p:cNvPr>
          <p:cNvSpPr/>
          <p:nvPr/>
        </p:nvSpPr>
        <p:spPr>
          <a:xfrm>
            <a:off x="-66675" y="-1009650"/>
            <a:ext cx="12896850" cy="8448675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541E8DA7-9C6A-ED5E-9139-785FF3AB2D1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el 4">
            <a:extLst>
              <a:ext uri="{FF2B5EF4-FFF2-40B4-BE49-F238E27FC236}">
                <a16:creationId xmlns:a16="http://schemas.microsoft.com/office/drawing/2014/main" id="{2756D614-D20F-D199-46B1-31DF4D4B19F8}"/>
              </a:ext>
            </a:extLst>
          </p:cNvPr>
          <p:cNvSpPr txBox="1">
            <a:spLocks/>
          </p:cNvSpPr>
          <p:nvPr/>
        </p:nvSpPr>
        <p:spPr>
          <a:xfrm>
            <a:off x="838199" y="2994446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9600" dirty="0">
                <a:solidFill>
                  <a:schemeClr val="bg1"/>
                </a:solidFill>
              </a:rPr>
              <a:t>When </a:t>
            </a:r>
            <a:r>
              <a:rPr lang="en-GB" sz="9600" i="1" dirty="0">
                <a:solidFill>
                  <a:schemeClr val="bg1"/>
                </a:solidFill>
              </a:rPr>
              <a:t>should</a:t>
            </a:r>
            <a:r>
              <a:rPr lang="en-GB" sz="9600" dirty="0">
                <a:solidFill>
                  <a:schemeClr val="bg1"/>
                </a:solidFill>
              </a:rPr>
              <a:t> you use microservices?</a:t>
            </a:r>
            <a:endParaRPr lang="nl-NL" sz="8000" dirty="0">
              <a:solidFill>
                <a:schemeClr val="bg1"/>
              </a:solidFill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64195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CDEAC00-D7EC-4458-B905-4F05DC3F5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33" y="3897223"/>
            <a:ext cx="3271567" cy="228128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7BBD40-07E1-4267-A660-0CEE62267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34" y="3897223"/>
            <a:ext cx="3271567" cy="22812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4CC319-E6A9-4F19-BD48-56C26CF58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634" y="1042799"/>
            <a:ext cx="3271567" cy="228128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F18580-CB5F-442A-BF8A-1B8498B006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74433" y="953689"/>
            <a:ext cx="3271567" cy="22812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8968DA-BE8A-4038-87A1-84D88037A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3145" y="2402105"/>
            <a:ext cx="3271567" cy="2281288"/>
          </a:xfrm>
          <a:prstGeom prst="rect">
            <a:avLst/>
          </a:prstGeom>
        </p:spPr>
      </p:pic>
      <p:pic>
        <p:nvPicPr>
          <p:cNvPr id="7" name="Google Shape;180;p22">
            <a:extLst>
              <a:ext uri="{FF2B5EF4-FFF2-40B4-BE49-F238E27FC236}">
                <a16:creationId xmlns:a16="http://schemas.microsoft.com/office/drawing/2014/main" id="{1B847998-AB57-49BD-A111-207D9FAE693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13715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08AC1-62E6-3966-AB49-FE648ABD93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oogle Shape;180;p22">
            <a:extLst>
              <a:ext uri="{FF2B5EF4-FFF2-40B4-BE49-F238E27FC236}">
                <a16:creationId xmlns:a16="http://schemas.microsoft.com/office/drawing/2014/main" id="{8F38935B-46C4-82BA-1656-9C1940C6CBCE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 descr="Zo maak je software scalable - 7Lab">
            <a:extLst>
              <a:ext uri="{FF2B5EF4-FFF2-40B4-BE49-F238E27FC236}">
                <a16:creationId xmlns:a16="http://schemas.microsoft.com/office/drawing/2014/main" id="{276768F9-DB26-9D73-9722-7C72D143A0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8588"/>
            <a:ext cx="12235743" cy="6459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946400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9C3BA-64B7-6BB7-AC5E-3191D632BA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DFFA32F3-FC03-151F-C57A-82F6B1CFCA7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51E477D5-649A-FD9A-DF3F-F2DA18F53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>
                <a:latin typeface="DIN 2014 Extra Bold" panose="020B0804020202020204" pitchFamily="34" charset="0"/>
                <a:ea typeface="DIN 2014 Extra Bold" panose="020B0804020202020204" pitchFamily="34" charset="0"/>
              </a:rPr>
              <a:t>Microservices won’t eat your spaghetti</a:t>
            </a:r>
            <a:endParaRPr lang="nl-NL" dirty="0"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  <p:sp>
        <p:nvSpPr>
          <p:cNvPr id="7" name="Tijdelijke aanduiding voor inhoud 2">
            <a:extLst>
              <a:ext uri="{FF2B5EF4-FFF2-40B4-BE49-F238E27FC236}">
                <a16:creationId xmlns:a16="http://schemas.microsoft.com/office/drawing/2014/main" id="{B590E290-CDF5-2425-F16E-5E91FAB21DA9}"/>
              </a:ext>
            </a:extLst>
          </p:cNvPr>
          <p:cNvSpPr txBox="1">
            <a:spLocks/>
          </p:cNvSpPr>
          <p:nvPr/>
        </p:nvSpPr>
        <p:spPr>
          <a:xfrm>
            <a:off x="838200" y="2123768"/>
            <a:ext cx="10515600" cy="4053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GB" sz="4000" dirty="0">
                <a:solidFill>
                  <a:schemeClr val="bg1"/>
                </a:solidFill>
              </a:rPr>
              <a:t>Microservice can be a good architecture, </a:t>
            </a:r>
            <a:br>
              <a:rPr lang="en-GB" sz="4000" dirty="0">
                <a:solidFill>
                  <a:schemeClr val="bg1"/>
                </a:solidFill>
              </a:rPr>
            </a:br>
            <a:r>
              <a:rPr lang="en-GB" sz="4000" dirty="0">
                <a:solidFill>
                  <a:schemeClr val="bg1"/>
                </a:solidFill>
              </a:rPr>
              <a:t>but not if the only reason is to break up the monolith.</a:t>
            </a:r>
            <a:endParaRPr lang="nl-NL" sz="5400" dirty="0">
              <a:solidFill>
                <a:schemeClr val="bg1"/>
              </a:solidFill>
            </a:endParaRP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E70531D2-620C-DA42-4266-6E82674A21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65008" y="168403"/>
            <a:ext cx="990237" cy="840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555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281DA8-A7AB-9BF2-2633-76298EC6A2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C2275CA5-D8B7-CF56-2880-E7D9715CC405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150"/>
            <a:ext cx="12268200" cy="812487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831FB153-1715-DF98-090C-92C91FE7655C}"/>
              </a:ext>
            </a:extLst>
          </p:cNvPr>
          <p:cNvSpPr/>
          <p:nvPr/>
        </p:nvSpPr>
        <p:spPr>
          <a:xfrm>
            <a:off x="-66675" y="-1009650"/>
            <a:ext cx="12896850" cy="8448675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CCB81F44-8352-D7E7-09E9-DA611BA31A67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el 4">
            <a:extLst>
              <a:ext uri="{FF2B5EF4-FFF2-40B4-BE49-F238E27FC236}">
                <a16:creationId xmlns:a16="http://schemas.microsoft.com/office/drawing/2014/main" id="{749A047D-5A2E-CFB9-F73B-1428880116E6}"/>
              </a:ext>
            </a:extLst>
          </p:cNvPr>
          <p:cNvSpPr txBox="1">
            <a:spLocks/>
          </p:cNvSpPr>
          <p:nvPr/>
        </p:nvSpPr>
        <p:spPr>
          <a:xfrm>
            <a:off x="838199" y="2994446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Why won’t microservices eat spaghetti?</a:t>
            </a:r>
            <a:endParaRPr lang="nl-NL" sz="8000" dirty="0">
              <a:solidFill>
                <a:schemeClr val="bg1"/>
              </a:solidFill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894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6FE002B-10A1-4210-90C9-2BAF8940F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099605"/>
            <a:ext cx="8128000" cy="5308600"/>
          </a:xfrm>
          <a:prstGeom prst="rect">
            <a:avLst/>
          </a:prstGeom>
        </p:spPr>
      </p:pic>
      <p:pic>
        <p:nvPicPr>
          <p:cNvPr id="1042" name="Picture 18" descr="Spaghetti No Background Clip Art | PNG Play">
            <a:extLst>
              <a:ext uri="{FF2B5EF4-FFF2-40B4-BE49-F238E27FC236}">
                <a16:creationId xmlns:a16="http://schemas.microsoft.com/office/drawing/2014/main" id="{034D5009-96AC-44A4-A43C-83854F5CA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431" y="-2667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F70F94-BB8A-488F-B171-47B76A36A602}"/>
              </a:ext>
            </a:extLst>
          </p:cNvPr>
          <p:cNvSpPr txBox="1"/>
          <p:nvPr/>
        </p:nvSpPr>
        <p:spPr>
          <a:xfrm>
            <a:off x="10160000" y="5778502"/>
            <a:ext cx="255494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err="1"/>
              <a:t>Buon</a:t>
            </a:r>
            <a:br>
              <a:rPr lang="en-GB" sz="2400" b="1" dirty="0"/>
            </a:br>
            <a:r>
              <a:rPr lang="en-GB" sz="2400" b="1" dirty="0" err="1"/>
              <a:t>appetito</a:t>
            </a:r>
            <a:r>
              <a:rPr lang="en-GB" sz="2400" b="1" dirty="0"/>
              <a:t>!</a:t>
            </a:r>
            <a:endParaRPr lang="LID4096" sz="2400" b="1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3C6AC2-3D45-4271-A915-FE420AC7326B}"/>
              </a:ext>
            </a:extLst>
          </p:cNvPr>
          <p:cNvSpPr/>
          <p:nvPr/>
        </p:nvSpPr>
        <p:spPr>
          <a:xfrm>
            <a:off x="3599544" y="1754617"/>
            <a:ext cx="2335187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2C7421-432F-4106-B947-E9A7DEB6A653}"/>
              </a:ext>
            </a:extLst>
          </p:cNvPr>
          <p:cNvSpPr/>
          <p:nvPr/>
        </p:nvSpPr>
        <p:spPr>
          <a:xfrm rot="2505973">
            <a:off x="3777571" y="3040219"/>
            <a:ext cx="3027820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3DC70C4-50B3-4519-9BF2-EC0CDD124A60}"/>
              </a:ext>
            </a:extLst>
          </p:cNvPr>
          <p:cNvSpPr/>
          <p:nvPr/>
        </p:nvSpPr>
        <p:spPr>
          <a:xfrm>
            <a:off x="6005689" y="2714518"/>
            <a:ext cx="1467556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FDCE49F-1334-41EC-A0A4-9E2D7462B09D}"/>
              </a:ext>
            </a:extLst>
          </p:cNvPr>
          <p:cNvSpPr/>
          <p:nvPr/>
        </p:nvSpPr>
        <p:spPr>
          <a:xfrm rot="6615760">
            <a:off x="6489879" y="2858610"/>
            <a:ext cx="2335187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66D37E4-CB5F-460A-AA1F-07855147DAD6}"/>
              </a:ext>
            </a:extLst>
          </p:cNvPr>
          <p:cNvSpPr/>
          <p:nvPr/>
        </p:nvSpPr>
        <p:spPr>
          <a:xfrm rot="2421238">
            <a:off x="8065470" y="5157127"/>
            <a:ext cx="1280529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6125AE5-EA6D-4BE1-81F2-CC0849F06557}"/>
              </a:ext>
            </a:extLst>
          </p:cNvPr>
          <p:cNvSpPr/>
          <p:nvPr/>
        </p:nvSpPr>
        <p:spPr>
          <a:xfrm rot="4897075">
            <a:off x="3310028" y="4706615"/>
            <a:ext cx="1123800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3C0384D9-5093-4C51-A495-B869162A9F75}"/>
              </a:ext>
            </a:extLst>
          </p:cNvPr>
          <p:cNvSpPr/>
          <p:nvPr/>
        </p:nvSpPr>
        <p:spPr>
          <a:xfrm rot="7637643">
            <a:off x="7669509" y="3606694"/>
            <a:ext cx="1208639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164BFCFF-C3D9-4FAF-A111-D758FD03E1BB}"/>
              </a:ext>
            </a:extLst>
          </p:cNvPr>
          <p:cNvSpPr/>
          <p:nvPr/>
        </p:nvSpPr>
        <p:spPr>
          <a:xfrm rot="18465085">
            <a:off x="8144297" y="5234258"/>
            <a:ext cx="1656127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A2585204-F868-44FD-B106-D907D7BDA297}"/>
              </a:ext>
            </a:extLst>
          </p:cNvPr>
          <p:cNvSpPr/>
          <p:nvPr/>
        </p:nvSpPr>
        <p:spPr>
          <a:xfrm rot="3203893">
            <a:off x="4513677" y="4818017"/>
            <a:ext cx="1347460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12A5B1A-E415-49B1-837D-8B62E2A7FC4F}"/>
              </a:ext>
            </a:extLst>
          </p:cNvPr>
          <p:cNvSpPr/>
          <p:nvPr/>
        </p:nvSpPr>
        <p:spPr>
          <a:xfrm rot="1851806">
            <a:off x="4481639" y="3817007"/>
            <a:ext cx="1499063" cy="67223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5B408CE-9D7C-4830-8EEC-862145D7F44B}"/>
              </a:ext>
            </a:extLst>
          </p:cNvPr>
          <p:cNvSpPr/>
          <p:nvPr/>
        </p:nvSpPr>
        <p:spPr>
          <a:xfrm>
            <a:off x="2892118" y="3157987"/>
            <a:ext cx="1115951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6295427-BA87-4F68-AB7B-E11225BC0ECA}"/>
              </a:ext>
            </a:extLst>
          </p:cNvPr>
          <p:cNvSpPr/>
          <p:nvPr/>
        </p:nvSpPr>
        <p:spPr>
          <a:xfrm rot="20334562">
            <a:off x="6970781" y="5006783"/>
            <a:ext cx="2335187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3B2E371-8F36-4489-858B-F4616765AA38}"/>
              </a:ext>
            </a:extLst>
          </p:cNvPr>
          <p:cNvSpPr/>
          <p:nvPr/>
        </p:nvSpPr>
        <p:spPr>
          <a:xfrm rot="19802933">
            <a:off x="6054540" y="1921050"/>
            <a:ext cx="1214893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5E38544-614A-48E0-AF34-A36F98D390BE}"/>
              </a:ext>
            </a:extLst>
          </p:cNvPr>
          <p:cNvSpPr/>
          <p:nvPr/>
        </p:nvSpPr>
        <p:spPr>
          <a:xfrm>
            <a:off x="4559864" y="3040218"/>
            <a:ext cx="3881424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8AC371D-21EE-416E-9AA3-290D24A5BFDD}"/>
              </a:ext>
            </a:extLst>
          </p:cNvPr>
          <p:cNvSpPr/>
          <p:nvPr/>
        </p:nvSpPr>
        <p:spPr>
          <a:xfrm rot="15787863">
            <a:off x="3016017" y="3040217"/>
            <a:ext cx="2298961" cy="6095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FA89EE6-5E74-49F2-85E1-86C2B55D5097}"/>
              </a:ext>
            </a:extLst>
          </p:cNvPr>
          <p:cNvSpPr/>
          <p:nvPr/>
        </p:nvSpPr>
        <p:spPr>
          <a:xfrm rot="18786721">
            <a:off x="5471434" y="4381148"/>
            <a:ext cx="3598895" cy="75579"/>
          </a:xfrm>
          <a:prstGeom prst="rect">
            <a:avLst/>
          </a:prstGeom>
          <a:solidFill>
            <a:srgbClr val="FFE000"/>
          </a:solidFill>
          <a:ln w="6350"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F5556A6-2A6B-F791-4E99-9F819CAA10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965008" y="168403"/>
            <a:ext cx="990237" cy="840453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6401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40" grpId="0" animBg="1"/>
      <p:bldP spid="41" grpId="0" animBg="1"/>
      <p:bldP spid="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07751E-892B-E062-6F73-F9757D8668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AF505021-1FE0-59D5-A761-A0D45BD9E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998680" y="6480928"/>
            <a:ext cx="2193320" cy="377073"/>
          </a:xfrm>
        </p:spPr>
        <p:txBody>
          <a:bodyPr>
            <a:noAutofit/>
          </a:bodyPr>
          <a:lstStyle/>
          <a:p>
            <a:pPr marL="194728" indent="0">
              <a:buNone/>
            </a:pPr>
            <a:r>
              <a:rPr lang="en-GB" sz="933" dirty="0"/>
              <a:t>From: Modular Monoliths </a:t>
            </a:r>
            <a:br>
              <a:rPr lang="en-GB" sz="933" dirty="0"/>
            </a:br>
            <a:r>
              <a:rPr lang="en-GB" sz="933" dirty="0"/>
              <a:t>by Simon Brown</a:t>
            </a:r>
            <a:endParaRPr lang="LID4096" sz="933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5EDF5B0-65A5-55FF-71CE-C5318B838C51}"/>
              </a:ext>
            </a:extLst>
          </p:cNvPr>
          <p:cNvSpPr/>
          <p:nvPr/>
        </p:nvSpPr>
        <p:spPr>
          <a:xfrm>
            <a:off x="7968793" y="1627695"/>
            <a:ext cx="1043233" cy="16968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LID4096" sz="24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C6E62B-2687-D8A4-072D-9E0CA33B1D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429" y="1014804"/>
            <a:ext cx="9591142" cy="5360771"/>
          </a:xfrm>
          <a:prstGeom prst="rect">
            <a:avLst/>
          </a:prstGeom>
        </p:spPr>
      </p:pic>
      <p:pic>
        <p:nvPicPr>
          <p:cNvPr id="7" name="Graphic 6" descr="Angel face with solid fill with solid fill">
            <a:extLst>
              <a:ext uri="{FF2B5EF4-FFF2-40B4-BE49-F238E27FC236}">
                <a16:creationId xmlns:a16="http://schemas.microsoft.com/office/drawing/2014/main" id="{7640CCD7-2973-18E9-E6E3-7B099A685C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45810" y="1874869"/>
            <a:ext cx="1182603" cy="1182603"/>
          </a:xfrm>
          <a:prstGeom prst="rect">
            <a:avLst/>
          </a:prstGeom>
        </p:spPr>
      </p:pic>
      <p:pic>
        <p:nvPicPr>
          <p:cNvPr id="9" name="Graphic 8" descr="Angry face with solid fill with solid fill">
            <a:extLst>
              <a:ext uri="{FF2B5EF4-FFF2-40B4-BE49-F238E27FC236}">
                <a16:creationId xmlns:a16="http://schemas.microsoft.com/office/drawing/2014/main" id="{9456F026-32D1-DBAA-CD5F-5B53BD4E9EE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45809" y="4293009"/>
            <a:ext cx="1182603" cy="1182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02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82F19-3D6F-5417-A338-948DE0024A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Afbeelding 5">
            <a:extLst>
              <a:ext uri="{FF2B5EF4-FFF2-40B4-BE49-F238E27FC236}">
                <a16:creationId xmlns:a16="http://schemas.microsoft.com/office/drawing/2014/main" id="{9A1BA6CB-553D-5ECF-F6A8-8324D19365AE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819150"/>
            <a:ext cx="12268200" cy="8124874"/>
          </a:xfrm>
          <a:prstGeom prst="rect">
            <a:avLst/>
          </a:prstGeom>
        </p:spPr>
      </p:pic>
      <p:sp>
        <p:nvSpPr>
          <p:cNvPr id="7" name="Rechthoek 6">
            <a:extLst>
              <a:ext uri="{FF2B5EF4-FFF2-40B4-BE49-F238E27FC236}">
                <a16:creationId xmlns:a16="http://schemas.microsoft.com/office/drawing/2014/main" id="{0CD046E9-0F93-A47E-D724-E1D74E17619F}"/>
              </a:ext>
            </a:extLst>
          </p:cNvPr>
          <p:cNvSpPr/>
          <p:nvPr/>
        </p:nvSpPr>
        <p:spPr>
          <a:xfrm>
            <a:off x="-66675" y="-1009650"/>
            <a:ext cx="12896850" cy="8448675"/>
          </a:xfrm>
          <a:prstGeom prst="rect">
            <a:avLst/>
          </a:prstGeom>
          <a:solidFill>
            <a:schemeClr val="dk1">
              <a:alpha val="7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391878C7-9D05-8C93-96E2-13F6DFD9AFB2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Titel 4">
            <a:extLst>
              <a:ext uri="{FF2B5EF4-FFF2-40B4-BE49-F238E27FC236}">
                <a16:creationId xmlns:a16="http://schemas.microsoft.com/office/drawing/2014/main" id="{F7355217-0076-1729-90C8-702FDF57C6C3}"/>
              </a:ext>
            </a:extLst>
          </p:cNvPr>
          <p:cNvSpPr txBox="1">
            <a:spLocks/>
          </p:cNvSpPr>
          <p:nvPr/>
        </p:nvSpPr>
        <p:spPr>
          <a:xfrm>
            <a:off x="838199" y="2994446"/>
            <a:ext cx="10515600" cy="869109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If you </a:t>
            </a:r>
            <a:r>
              <a:rPr lang="en-US" sz="6600" b="1" u="sng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do</a:t>
            </a:r>
            <a: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 what you </a:t>
            </a:r>
            <a:r>
              <a:rPr lang="en-US" sz="6600" b="1" u="sng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did</a:t>
            </a:r>
            <a: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, </a:t>
            </a:r>
            <a:b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</a:br>
            <a: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you’ll </a:t>
            </a:r>
            <a:r>
              <a:rPr lang="en-US" sz="6600" b="1" u="sng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get</a:t>
            </a:r>
            <a: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 what you </a:t>
            </a:r>
            <a:r>
              <a:rPr lang="en-US" sz="6600" b="1" u="sng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got</a:t>
            </a:r>
            <a: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, </a:t>
            </a:r>
            <a:b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</a:br>
            <a:r>
              <a:rPr lang="en-US" sz="6600" dirty="0">
                <a:solidFill>
                  <a:schemeClr val="bg1"/>
                </a:solidFill>
                <a:latin typeface="DIN 2014 Extra Bold" panose="020B0804020202020204" pitchFamily="34" charset="0"/>
                <a:ea typeface="DIN 2014 Extra Bold" panose="020B0804020202020204" pitchFamily="34" charset="0"/>
              </a:rPr>
              <a:t>just distributed.</a:t>
            </a:r>
            <a:endParaRPr lang="nl-NL" sz="8000" dirty="0">
              <a:solidFill>
                <a:schemeClr val="bg1"/>
              </a:solidFill>
              <a:latin typeface="DIN 2014 Extra Bold" panose="020B0804020202020204" pitchFamily="34" charset="0"/>
              <a:ea typeface="DIN 2014 Extra Bold" panose="020B0804020202020204" pitchFamily="34" charset="0"/>
            </a:endParaRPr>
          </a:p>
        </p:txBody>
      </p:sp>
      <p:pic>
        <p:nvPicPr>
          <p:cNvPr id="1028" name="Picture 4" descr="Animated GIF">
            <a:extLst>
              <a:ext uri="{FF2B5EF4-FFF2-40B4-BE49-F238E27FC236}">
                <a16:creationId xmlns:a16="http://schemas.microsoft.com/office/drawing/2014/main" id="{90E6B7E6-FB98-78F5-956C-5378024D06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577" y="4855900"/>
            <a:ext cx="3468326" cy="145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1056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01C1AD2-6B1D-4D2E-9112-F353117CE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334" y="2279794"/>
            <a:ext cx="6133333" cy="229841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CE52396-F6A0-4F8B-8872-6F37BB0BAD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0746" y="2126679"/>
            <a:ext cx="6950509" cy="2604643"/>
          </a:xfrm>
          <a:prstGeom prst="rect">
            <a:avLst/>
          </a:prstGeom>
        </p:spPr>
      </p:pic>
      <p:pic>
        <p:nvPicPr>
          <p:cNvPr id="4" name="Google Shape;180;p22">
            <a:extLst>
              <a:ext uri="{FF2B5EF4-FFF2-40B4-BE49-F238E27FC236}">
                <a16:creationId xmlns:a16="http://schemas.microsoft.com/office/drawing/2014/main" id="{4A3F6A38-C3DF-4A03-AFE3-23A40A80F6D2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46000" y="5975601"/>
            <a:ext cx="646067" cy="5491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05882385"/>
      </p:ext>
    </p:extLst>
  </p:cSld>
  <p:clrMapOvr>
    <a:masterClrMapping/>
  </p:clrMapOvr>
</p:sld>
</file>

<file path=ppt/theme/theme1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</TotalTime>
  <Words>365</Words>
  <Application>Microsoft Macintosh PowerPoint</Application>
  <PresentationFormat>Widescreen</PresentationFormat>
  <Paragraphs>81</Paragraphs>
  <Slides>47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Aptos</vt:lpstr>
      <vt:lpstr>Aptos Display</vt:lpstr>
      <vt:lpstr>Arial</vt:lpstr>
      <vt:lpstr>Calibri</vt:lpstr>
      <vt:lpstr>DIN 2014 Extra Bold</vt:lpstr>
      <vt:lpstr>FSP DEMO - Integral CF Heavy</vt:lpstr>
      <vt:lpstr>Josefin Sans</vt:lpstr>
      <vt:lpstr>Kantoorthema</vt:lpstr>
      <vt:lpstr>PowerPoint Presentation</vt:lpstr>
      <vt:lpstr>Lindy Hutz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Microservices won’t eat your spaghetti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Maartje de Wit</dc:creator>
  <cp:lastModifiedBy>Lindy Hutz</cp:lastModifiedBy>
  <cp:revision>5</cp:revision>
  <dcterms:created xsi:type="dcterms:W3CDTF">2024-08-28T14:15:54Z</dcterms:created>
  <dcterms:modified xsi:type="dcterms:W3CDTF">2024-09-26T07:28:44Z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e19d756-792e-42a1-bcad-4cb9051ddd2d_Enabled">
    <vt:lpwstr>true</vt:lpwstr>
  </property>
  <property fmtid="{D5CDD505-2E9C-101B-9397-08002B2CF9AE}" pid="3" name="MSIP_Label_8e19d756-792e-42a1-bcad-4cb9051ddd2d_SetDate">
    <vt:lpwstr>2024-09-01T12:23:56Z</vt:lpwstr>
  </property>
  <property fmtid="{D5CDD505-2E9C-101B-9397-08002B2CF9AE}" pid="4" name="MSIP_Label_8e19d756-792e-42a1-bcad-4cb9051ddd2d_Method">
    <vt:lpwstr>Standard</vt:lpwstr>
  </property>
  <property fmtid="{D5CDD505-2E9C-101B-9397-08002B2CF9AE}" pid="5" name="MSIP_Label_8e19d756-792e-42a1-bcad-4cb9051ddd2d_Name">
    <vt:lpwstr>Confidential</vt:lpwstr>
  </property>
  <property fmtid="{D5CDD505-2E9C-101B-9397-08002B2CF9AE}" pid="6" name="MSIP_Label_8e19d756-792e-42a1-bcad-4cb9051ddd2d_SiteId">
    <vt:lpwstr>41eb501a-f671-4ce0-a5bf-b64168c3705f</vt:lpwstr>
  </property>
  <property fmtid="{D5CDD505-2E9C-101B-9397-08002B2CF9AE}" pid="7" name="MSIP_Label_8e19d756-792e-42a1-bcad-4cb9051ddd2d_ActionId">
    <vt:lpwstr>f4fe6348-505b-41d6-9988-a84fa58e18b8</vt:lpwstr>
  </property>
  <property fmtid="{D5CDD505-2E9C-101B-9397-08002B2CF9AE}" pid="8" name="MSIP_Label_8e19d756-792e-42a1-bcad-4cb9051ddd2d_ContentBits">
    <vt:lpwstr>2</vt:lpwstr>
  </property>
  <property fmtid="{D5CDD505-2E9C-101B-9397-08002B2CF9AE}" pid="9" name="ClassificationContentMarkingFooterLocations">
    <vt:lpwstr>Kantoorthema:8</vt:lpwstr>
  </property>
  <property fmtid="{D5CDD505-2E9C-101B-9397-08002B2CF9AE}" pid="10" name="ClassificationContentMarkingFooterText">
    <vt:lpwstr>Confidential - Not for Public Consumption or Distribution</vt:lpwstr>
  </property>
</Properties>
</file>